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32399288" cy="43200638"/>
  <p:notesSz cx="6858000" cy="9144000"/>
  <p:defaultTextStyle>
    <a:defPPr>
      <a:defRPr lang="pt-BR"/>
    </a:defPPr>
    <a:lvl1pPr algn="l" rtl="0" eaLnBrk="0" fontAlgn="base" hangingPunct="0">
      <a:spcBef>
        <a:spcPct val="0"/>
      </a:spcBef>
      <a:spcAft>
        <a:spcPct val="0"/>
      </a:spcAft>
      <a:defRPr sz="3900" kern="1200">
        <a:solidFill>
          <a:schemeClr val="tx1"/>
        </a:solidFill>
        <a:latin typeface="Arial" pitchFamily="34" charset="0"/>
        <a:ea typeface="ＭＳ Ｐゴシック" pitchFamily="34" charset="-128"/>
        <a:cs typeface="+mn-cs"/>
      </a:defRPr>
    </a:lvl1pPr>
    <a:lvl2pPr marL="457200" algn="l" rtl="0" eaLnBrk="0" fontAlgn="base" hangingPunct="0">
      <a:spcBef>
        <a:spcPct val="0"/>
      </a:spcBef>
      <a:spcAft>
        <a:spcPct val="0"/>
      </a:spcAft>
      <a:defRPr sz="39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39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39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39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39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39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39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3900"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13607" userDrawn="1">
          <p15:clr>
            <a:srgbClr val="A4A3A4"/>
          </p15:clr>
        </p15:guide>
        <p15:guide id="2" pos="1020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66FF"/>
    <a:srgbClr val="003399"/>
    <a:srgbClr val="FF6600"/>
    <a:srgbClr val="DD6B1F"/>
    <a:srgbClr val="FA790E"/>
    <a:srgbClr val="000000"/>
    <a:srgbClr val="000058"/>
    <a:srgbClr val="8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25" autoAdjust="0"/>
    <p:restoredTop sz="96374" autoAdjust="0"/>
  </p:normalViewPr>
  <p:slideViewPr>
    <p:cSldViewPr>
      <p:cViewPr>
        <p:scale>
          <a:sx n="20" d="100"/>
          <a:sy n="20" d="100"/>
        </p:scale>
        <p:origin x="1632" y="-570"/>
      </p:cViewPr>
      <p:guideLst>
        <p:guide orient="horz" pos="13607"/>
        <p:guide pos="10205"/>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riscila Ballai" userId="333fe5ae99ab2769" providerId="LiveId" clId="{6D27ED1B-C4FB-46D1-A6EE-96BEDA5598C8}"/>
    <pc:docChg chg="modSld">
      <pc:chgData name="Priscila Ballai" userId="333fe5ae99ab2769" providerId="LiveId" clId="{6D27ED1B-C4FB-46D1-A6EE-96BEDA5598C8}" dt="2024-04-12T15:43:16.953" v="88" actId="6549"/>
      <pc:docMkLst>
        <pc:docMk/>
      </pc:docMkLst>
      <pc:sldChg chg="modSp mod">
        <pc:chgData name="Priscila Ballai" userId="333fe5ae99ab2769" providerId="LiveId" clId="{6D27ED1B-C4FB-46D1-A6EE-96BEDA5598C8}" dt="2024-04-12T15:43:16.953" v="88" actId="6549"/>
        <pc:sldMkLst>
          <pc:docMk/>
          <pc:sldMk cId="0" sldId="257"/>
        </pc:sldMkLst>
        <pc:spChg chg="mod">
          <ac:chgData name="Priscila Ballai" userId="333fe5ae99ab2769" providerId="LiveId" clId="{6D27ED1B-C4FB-46D1-A6EE-96BEDA5598C8}" dt="2024-04-12T15:42:41.503" v="31" actId="6549"/>
          <ac:spMkLst>
            <pc:docMk/>
            <pc:sldMk cId="0" sldId="257"/>
            <ac:spMk id="3" creationId="{D9B07A2A-1166-CB6C-6CB3-19D31C8D08AB}"/>
          </ac:spMkLst>
        </pc:spChg>
        <pc:spChg chg="mod">
          <ac:chgData name="Priscila Ballai" userId="333fe5ae99ab2769" providerId="LiveId" clId="{6D27ED1B-C4FB-46D1-A6EE-96BEDA5598C8}" dt="2024-04-12T15:43:16.953" v="88" actId="6549"/>
          <ac:spMkLst>
            <pc:docMk/>
            <pc:sldMk cId="0" sldId="257"/>
            <ac:spMk id="4" creationId="{8AC99154-351D-839B-D2DB-BF74FC72B603}"/>
          </ac:spMkLst>
        </pc:spChg>
        <pc:spChg chg="mod">
          <ac:chgData name="Priscila Ballai" userId="333fe5ae99ab2769" providerId="LiveId" clId="{6D27ED1B-C4FB-46D1-A6EE-96BEDA5598C8}" dt="2024-04-12T15:40:23.239" v="16" actId="20577"/>
          <ac:spMkLst>
            <pc:docMk/>
            <pc:sldMk cId="0" sldId="257"/>
            <ac:spMk id="5" creationId="{01CFDEFB-A4EF-4BA8-21B2-65FF7FF08A3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088D15-91E5-459D-BE6E-10E6111D6086}" type="datetimeFigureOut">
              <a:rPr lang="en-US" smtClean="0"/>
              <a:t>4/12/2024</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3371ED-4165-4255-B4CB-545C3EB5A2DC}" type="slidenum">
              <a:rPr lang="en-US" smtClean="0"/>
              <a:t>‹nº›</a:t>
            </a:fld>
            <a:endParaRPr lang="en-US"/>
          </a:p>
        </p:txBody>
      </p:sp>
    </p:spTree>
    <p:extLst>
      <p:ext uri="{BB962C8B-B14F-4D97-AF65-F5344CB8AC3E}">
        <p14:creationId xmlns:p14="http://schemas.microsoft.com/office/powerpoint/2010/main" val="139050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1713" y="1143000"/>
            <a:ext cx="2314575" cy="3086100"/>
          </a:xfrm>
        </p:spPr>
      </p:sp>
      <p:sp>
        <p:nvSpPr>
          <p:cNvPr id="3" name="Notes Placeholder 2"/>
          <p:cNvSpPr>
            <a:spLocks noGrp="1"/>
          </p:cNvSpPr>
          <p:nvPr>
            <p:ph type="body" idx="1"/>
          </p:nvPr>
        </p:nvSpPr>
        <p:spPr/>
        <p:txBody>
          <a:bodyPr/>
          <a:lstStyle/>
          <a:p>
            <a:r>
              <a:rPr lang="en-US" b="1" dirty="0"/>
              <a:t>REFERÊNCIAS BIBLIOGRÁFICAS</a:t>
            </a:r>
          </a:p>
          <a:p>
            <a:r>
              <a:rPr lang="en-US" dirty="0" err="1"/>
              <a:t>Alessandretti</a:t>
            </a:r>
            <a:r>
              <a:rPr lang="en-US" dirty="0"/>
              <a:t> L., Machado R., Warren L.V., </a:t>
            </a:r>
            <a:r>
              <a:rPr lang="en-US" dirty="0" err="1"/>
              <a:t>Assine</a:t>
            </a:r>
            <a:r>
              <a:rPr lang="en-US" dirty="0"/>
              <a:t> M. L., Lana C. 2016. From source-to-sink: The Late Permian SW Gondwana paleogeography and sedimentary dispersion unraveled by a multiproxy analysis. Journal of South American Earth Sciences 70, 368–382.</a:t>
            </a:r>
          </a:p>
          <a:p>
            <a:endParaRPr lang="en-US" dirty="0"/>
          </a:p>
          <a:p>
            <a:r>
              <a:rPr lang="en-US" dirty="0"/>
              <a:t>Basei M.A.S., Rocha-Campos A.C., Nutman A.P. 2004. </a:t>
            </a:r>
            <a:r>
              <a:rPr lang="en-US" dirty="0" err="1"/>
              <a:t>Idade</a:t>
            </a:r>
            <a:r>
              <a:rPr lang="en-US" dirty="0"/>
              <a:t> e </a:t>
            </a:r>
            <a:r>
              <a:rPr lang="en-US" dirty="0" err="1"/>
              <a:t>proveniência</a:t>
            </a:r>
            <a:r>
              <a:rPr lang="en-US" dirty="0"/>
              <a:t> de </a:t>
            </a:r>
            <a:r>
              <a:rPr lang="en-US" dirty="0" err="1"/>
              <a:t>zircões</a:t>
            </a:r>
            <a:r>
              <a:rPr lang="en-US" dirty="0"/>
              <a:t> de Rochas </a:t>
            </a:r>
            <a:r>
              <a:rPr lang="en-US" dirty="0" err="1"/>
              <a:t>Neopaleozoicas</a:t>
            </a:r>
            <a:r>
              <a:rPr lang="en-US" dirty="0"/>
              <a:t> do Brasil: </a:t>
            </a:r>
            <a:r>
              <a:rPr lang="en-US" dirty="0" err="1"/>
              <a:t>Resultados</a:t>
            </a:r>
            <a:r>
              <a:rPr lang="en-US" dirty="0"/>
              <a:t> </a:t>
            </a:r>
            <a:r>
              <a:rPr lang="en-US" dirty="0" err="1"/>
              <a:t>Preliminares</a:t>
            </a:r>
            <a:r>
              <a:rPr lang="en-US" dirty="0"/>
              <a:t>. </a:t>
            </a:r>
            <a:r>
              <a:rPr lang="en-US" dirty="0" err="1"/>
              <a:t>Simpósio</a:t>
            </a:r>
            <a:r>
              <a:rPr lang="en-US" dirty="0"/>
              <a:t> 40 </a:t>
            </a:r>
            <a:r>
              <a:rPr lang="en-US" dirty="0" err="1"/>
              <a:t>Anos</a:t>
            </a:r>
            <a:r>
              <a:rPr lang="en-US" dirty="0"/>
              <a:t> de </a:t>
            </a:r>
            <a:r>
              <a:rPr lang="en-US" dirty="0" err="1"/>
              <a:t>Geocronologia</a:t>
            </a:r>
            <a:r>
              <a:rPr lang="en-US" dirty="0"/>
              <a:t> no Brasil. CPGeo, São Paulo, SP, p. 9. </a:t>
            </a:r>
          </a:p>
          <a:p>
            <a:endParaRPr lang="en-US" dirty="0"/>
          </a:p>
          <a:p>
            <a:r>
              <a:rPr lang="en-US" dirty="0"/>
              <a:t>Cagliari J., </a:t>
            </a:r>
            <a:r>
              <a:rPr lang="en-US" dirty="0" err="1"/>
              <a:t>Lavina</a:t>
            </a:r>
            <a:r>
              <a:rPr lang="en-US" dirty="0"/>
              <a:t> E.L.C., Philipp R.P., </a:t>
            </a:r>
            <a:r>
              <a:rPr lang="en-US" dirty="0" err="1"/>
              <a:t>Tognoli</a:t>
            </a:r>
            <a:r>
              <a:rPr lang="en-US" dirty="0"/>
              <a:t> F.M.W., Basei M.A.S., Faccini U.F. 2014. New </a:t>
            </a:r>
            <a:r>
              <a:rPr lang="en-US" dirty="0" err="1"/>
              <a:t>Sakmarian</a:t>
            </a:r>
            <a:r>
              <a:rPr lang="en-US" dirty="0"/>
              <a:t> ages for the Rio Bonito formation (Paraná Basin, Southern Brazil) based on LA-ICP-MS U-Pb radiometric dating of zircons crystals. Journal of South American Earth Sciences 56, 265–277.</a:t>
            </a:r>
          </a:p>
          <a:p>
            <a:endParaRPr lang="en-US" dirty="0"/>
          </a:p>
          <a:p>
            <a:r>
              <a:rPr lang="en-US" dirty="0"/>
              <a:t>Cagliari J., Philipp R.P., </a:t>
            </a:r>
            <a:r>
              <a:rPr lang="en-US" dirty="0" err="1"/>
              <a:t>Buso</a:t>
            </a:r>
            <a:r>
              <a:rPr lang="en-US" dirty="0"/>
              <a:t> V.V., </a:t>
            </a:r>
            <a:r>
              <a:rPr lang="en-US" dirty="0" err="1"/>
              <a:t>Netto</a:t>
            </a:r>
            <a:r>
              <a:rPr lang="en-US" dirty="0"/>
              <a:t> R.G., Hillebrand P.K., Lopes R.C.L., Basei M.A.S. Faccini U.F. 2016. Age constraints of the glaciation in the Paraná basin: Evidence from new U–Pb dates. Journal of the Geological Society 173, 871–874.</a:t>
            </a:r>
          </a:p>
          <a:p>
            <a:endParaRPr lang="en-US" dirty="0"/>
          </a:p>
          <a:p>
            <a:r>
              <a:rPr lang="en-US" dirty="0"/>
              <a:t>Cagliari J., Schmitz M. D., </a:t>
            </a:r>
            <a:r>
              <a:rPr lang="en-US" dirty="0" err="1"/>
              <a:t>Lavina</a:t>
            </a:r>
            <a:r>
              <a:rPr lang="en-US" dirty="0"/>
              <a:t> E. L. C., </a:t>
            </a:r>
            <a:r>
              <a:rPr lang="en-US" dirty="0" err="1"/>
              <a:t>Netto</a:t>
            </a:r>
            <a:r>
              <a:rPr lang="en-US" dirty="0"/>
              <a:t> R. G. 2020. U-Pb CA-IDTIMS geochronology of the Late Paleozoic glacial and postglacial deposits in southern Paraná Basin. EGU2020-12101. https://doi.org/10.5194/egusphere-egu2020-12101.</a:t>
            </a:r>
          </a:p>
          <a:p>
            <a:endParaRPr lang="en-US" dirty="0"/>
          </a:p>
          <a:p>
            <a:r>
              <a:rPr lang="en-US" dirty="0" err="1"/>
              <a:t>Canile</a:t>
            </a:r>
            <a:r>
              <a:rPr lang="en-US" dirty="0"/>
              <a:t> F. M., Babinski M., Rocha-Campos A. C. 2016. Evolution of the Carboniferous-Early Cretaceous units of Paraná Basin from provenance studies based on U-Pb, Hf and O isotopes from detrital zircons. Gondwana Research 40, 142–169.</a:t>
            </a:r>
          </a:p>
          <a:p>
            <a:endParaRPr lang="en-US" dirty="0"/>
          </a:p>
          <a:p>
            <a:r>
              <a:rPr lang="en-US" dirty="0" err="1"/>
              <a:t>Cawood</a:t>
            </a:r>
            <a:r>
              <a:rPr lang="en-US" dirty="0"/>
              <a:t> P.A., </a:t>
            </a:r>
            <a:r>
              <a:rPr lang="en-US" dirty="0" err="1"/>
              <a:t>Hawkesworth</a:t>
            </a:r>
            <a:r>
              <a:rPr lang="en-US" dirty="0"/>
              <a:t> C.J., </a:t>
            </a:r>
            <a:r>
              <a:rPr lang="en-US" dirty="0" err="1"/>
              <a:t>Dhuime</a:t>
            </a:r>
            <a:r>
              <a:rPr lang="en-US" dirty="0"/>
              <a:t> B. 2012a. Detrital zircon record and tectonic setting. Geology 40, 875–878.</a:t>
            </a:r>
          </a:p>
          <a:p>
            <a:endParaRPr lang="en-US" dirty="0"/>
          </a:p>
          <a:p>
            <a:r>
              <a:rPr lang="en-US" dirty="0"/>
              <a:t>Cohen, K.M., Finney, S.C., </a:t>
            </a:r>
            <a:r>
              <a:rPr lang="en-US" dirty="0" err="1"/>
              <a:t>Gibbard</a:t>
            </a:r>
            <a:r>
              <a:rPr lang="en-US" dirty="0"/>
              <a:t>, P.L. &amp; Fan, J.-X. (2013; updated) The ICS International Chronostratigraphic Chart. Episodes 36: 199-204.</a:t>
            </a:r>
          </a:p>
          <a:p>
            <a:endParaRPr lang="en-US" dirty="0"/>
          </a:p>
          <a:p>
            <a:r>
              <a:rPr lang="en-US" dirty="0"/>
              <a:t>Coutinho, J.M.V., Hachiro, J., Coimbra, A.M., dos Santos, P.R., 1991. Ash fall-derived </a:t>
            </a:r>
            <a:r>
              <a:rPr lang="en-US" dirty="0" err="1"/>
              <a:t>vitroclastic</a:t>
            </a:r>
            <a:r>
              <a:rPr lang="en-US" dirty="0"/>
              <a:t> tuffaceous sediments in the Permian of the Paraná Basin and their provenance. In: </a:t>
            </a:r>
            <a:r>
              <a:rPr lang="en-US" dirty="0" err="1"/>
              <a:t>Ulbrich</a:t>
            </a:r>
            <a:r>
              <a:rPr lang="en-US" dirty="0"/>
              <a:t>, H., Rocha-Campos, A.C. (Eds.), 7th International Gondwana Symposium, São Paulo: Proceedings, pp. 147–160</a:t>
            </a:r>
          </a:p>
          <a:p>
            <a:endParaRPr lang="en-US" dirty="0"/>
          </a:p>
          <a:p>
            <a:r>
              <a:rPr lang="en-US" dirty="0"/>
              <a:t>Coutinho, J.M.V., Hachiro, J., Coimbra, A.M., dos Santos, P.R., 1991. Ash fall-derived </a:t>
            </a:r>
            <a:r>
              <a:rPr lang="en-US" dirty="0" err="1"/>
              <a:t>vitroclastic</a:t>
            </a:r>
            <a:r>
              <a:rPr lang="en-US" dirty="0"/>
              <a:t> tuffaceous sediments in the Permian of the Paraná Basin and their provenance. In: </a:t>
            </a:r>
            <a:r>
              <a:rPr lang="en-US" dirty="0" err="1"/>
              <a:t>Ulbrich</a:t>
            </a:r>
            <a:r>
              <a:rPr lang="en-US" dirty="0"/>
              <a:t>, H., Rocha-Campos, A.C. (Eds.), 7th International Gondwana Symposium, São Paulo: Proceedings, pp. 147–160</a:t>
            </a:r>
          </a:p>
          <a:p>
            <a:endParaRPr lang="en-US" dirty="0"/>
          </a:p>
          <a:p>
            <a:r>
              <a:rPr lang="en-US" dirty="0" err="1"/>
              <a:t>Fabris</a:t>
            </a:r>
            <a:r>
              <a:rPr lang="en-US" dirty="0"/>
              <a:t> de Matos S. L., Yamamoto J. K., Riccomini C., Hachiro J., Tassinari C. C. G. 2001. Absolute dating of Permian ash-fall in the Rio Bonito Formation, Paraná Basin, Brazil. Gondwana Research 4(3), 421–426.</a:t>
            </a:r>
          </a:p>
          <a:p>
            <a:endParaRPr lang="en-US" dirty="0"/>
          </a:p>
          <a:p>
            <a:r>
              <a:rPr lang="en-US" dirty="0" err="1"/>
              <a:t>Griffis</a:t>
            </a:r>
            <a:r>
              <a:rPr lang="en-US" dirty="0"/>
              <a:t> N.P., </a:t>
            </a:r>
            <a:r>
              <a:rPr lang="en-US" dirty="0" err="1"/>
              <a:t>Mundil</a:t>
            </a:r>
            <a:r>
              <a:rPr lang="en-US" dirty="0"/>
              <a:t> R., </a:t>
            </a:r>
            <a:r>
              <a:rPr lang="en-US" dirty="0" err="1"/>
              <a:t>Montañez</a:t>
            </a:r>
            <a:r>
              <a:rPr lang="en-US" dirty="0"/>
              <a:t> I.P., Isbell J., </a:t>
            </a:r>
            <a:r>
              <a:rPr lang="en-US" dirty="0" err="1"/>
              <a:t>Fedorchuk</a:t>
            </a:r>
            <a:r>
              <a:rPr lang="en-US" dirty="0"/>
              <a:t> N., Vesely F., </a:t>
            </a:r>
            <a:r>
              <a:rPr lang="en-US" dirty="0" err="1"/>
              <a:t>Iannuzzi</a:t>
            </a:r>
            <a:r>
              <a:rPr lang="en-US" dirty="0"/>
              <a:t> R., Yin Q.-Z. 2018. A new stratigraphic framework built on U-Pb single zircon TIMS ages with implications for the timing of the penultimate icehouse (Paraná Basin, Brazil): Geological Society of America Bulletin 130, 848–858.</a:t>
            </a:r>
          </a:p>
          <a:p>
            <a:endParaRPr lang="en-US" dirty="0"/>
          </a:p>
          <a:p>
            <a:r>
              <a:rPr lang="en-US" dirty="0" err="1"/>
              <a:t>Griffis</a:t>
            </a:r>
            <a:r>
              <a:rPr lang="en-US" dirty="0"/>
              <a:t> N.P., </a:t>
            </a:r>
            <a:r>
              <a:rPr lang="en-US" dirty="0" err="1"/>
              <a:t>Montañez</a:t>
            </a:r>
            <a:r>
              <a:rPr lang="en-US" dirty="0"/>
              <a:t> I.P., </a:t>
            </a:r>
            <a:r>
              <a:rPr lang="en-US" dirty="0" err="1"/>
              <a:t>Mundil</a:t>
            </a:r>
            <a:r>
              <a:rPr lang="en-US" dirty="0"/>
              <a:t>, R., Richey J., Isbell J., </a:t>
            </a:r>
            <a:r>
              <a:rPr lang="en-US" dirty="0" err="1"/>
              <a:t>Fedorchuk</a:t>
            </a:r>
            <a:r>
              <a:rPr lang="en-US" dirty="0"/>
              <a:t> N., </a:t>
            </a:r>
            <a:r>
              <a:rPr lang="en-US" dirty="0" err="1"/>
              <a:t>Linol</a:t>
            </a:r>
            <a:r>
              <a:rPr lang="en-US" dirty="0"/>
              <a:t> B., </a:t>
            </a:r>
            <a:r>
              <a:rPr lang="en-US" dirty="0" err="1"/>
              <a:t>Iannuzzi</a:t>
            </a:r>
            <a:r>
              <a:rPr lang="en-US" dirty="0"/>
              <a:t> R., Vesely F., </a:t>
            </a:r>
            <a:r>
              <a:rPr lang="en-US" dirty="0" err="1"/>
              <a:t>Mottin</a:t>
            </a:r>
            <a:r>
              <a:rPr lang="en-US" dirty="0"/>
              <a:t> T., Rosa E., Keller B., Yin Q. 2019. Coupled stratigraphic and U-Pb zircon age constraints on the late Paleozoic icehouse-to-greenhouse turnover in south-central Gondwana. Geology 47, 1146–1150.</a:t>
            </a:r>
          </a:p>
          <a:p>
            <a:endParaRPr lang="en-US" dirty="0"/>
          </a:p>
          <a:p>
            <a:r>
              <a:rPr lang="en-US" dirty="0"/>
              <a:t>Guerra-Sommer M., </a:t>
            </a:r>
            <a:r>
              <a:rPr lang="en-US" dirty="0" err="1"/>
              <a:t>Cazzulo-Klepzig</a:t>
            </a:r>
            <a:r>
              <a:rPr lang="en-US" dirty="0"/>
              <a:t> M., </a:t>
            </a:r>
            <a:r>
              <a:rPr lang="en-US" dirty="0" err="1"/>
              <a:t>Menegat</a:t>
            </a:r>
            <a:r>
              <a:rPr lang="en-US" dirty="0"/>
              <a:t> R., </a:t>
            </a:r>
            <a:r>
              <a:rPr lang="en-US" dirty="0" err="1"/>
              <a:t>Formoso</a:t>
            </a:r>
            <a:r>
              <a:rPr lang="en-US" dirty="0"/>
              <a:t> M.L.L., Basei M.A.S., Barboza E.G., Simas M.W. 2008a. Geochronological data from the </a:t>
            </a:r>
            <a:r>
              <a:rPr lang="en-US" dirty="0" err="1"/>
              <a:t>Faxinal</a:t>
            </a:r>
            <a:r>
              <a:rPr lang="en-US" dirty="0"/>
              <a:t> coal </a:t>
            </a:r>
            <a:r>
              <a:rPr lang="en-US" dirty="0" err="1"/>
              <a:t>sucession</a:t>
            </a:r>
            <a:r>
              <a:rPr lang="en-US" dirty="0"/>
              <a:t>, Southern Paraná Basin, Brazil: a </a:t>
            </a:r>
            <a:r>
              <a:rPr lang="en-US" dirty="0" err="1"/>
              <a:t>preliminar</a:t>
            </a:r>
            <a:r>
              <a:rPr lang="en-US" dirty="0"/>
              <a:t> approach combining radiometric U-Pb dating and </a:t>
            </a:r>
            <a:r>
              <a:rPr lang="en-US" dirty="0" err="1"/>
              <a:t>palynostratigraphy</a:t>
            </a:r>
            <a:r>
              <a:rPr lang="en-US" dirty="0"/>
              <a:t>. Journal of South American Earth Sciences 25, 246–256.</a:t>
            </a:r>
          </a:p>
          <a:p>
            <a:endParaRPr lang="en-US" dirty="0"/>
          </a:p>
          <a:p>
            <a:r>
              <a:rPr lang="en-US" dirty="0"/>
              <a:t>Guerra-Sommer M., </a:t>
            </a:r>
            <a:r>
              <a:rPr lang="en-US" dirty="0" err="1"/>
              <a:t>Cazzulo-Klepzig</a:t>
            </a:r>
            <a:r>
              <a:rPr lang="en-US" dirty="0"/>
              <a:t> M., </a:t>
            </a:r>
            <a:r>
              <a:rPr lang="en-US" dirty="0" err="1"/>
              <a:t>Formoso</a:t>
            </a:r>
            <a:r>
              <a:rPr lang="en-US" dirty="0"/>
              <a:t> M.L.L., </a:t>
            </a:r>
            <a:r>
              <a:rPr lang="en-US" dirty="0" err="1"/>
              <a:t>Menegat</a:t>
            </a:r>
            <a:r>
              <a:rPr lang="en-US" dirty="0"/>
              <a:t> R., </a:t>
            </a:r>
            <a:r>
              <a:rPr lang="en-US" dirty="0" err="1"/>
              <a:t>Fo</a:t>
            </a:r>
            <a:r>
              <a:rPr lang="en-US" dirty="0"/>
              <a:t> J.G.M. 2008b. U-Pb dating of </a:t>
            </a:r>
            <a:r>
              <a:rPr lang="en-US" dirty="0" err="1"/>
              <a:t>tonstein</a:t>
            </a:r>
            <a:r>
              <a:rPr lang="en-US" dirty="0"/>
              <a:t> layers from a coal succession of the Southern Paraná Basin (Brazil): a new geochronological approach. Gondwana Research 14, 474–482.</a:t>
            </a:r>
          </a:p>
          <a:p>
            <a:endParaRPr lang="en-US" dirty="0"/>
          </a:p>
          <a:p>
            <a:r>
              <a:rPr lang="en-US" dirty="0"/>
              <a:t>Guerra-Sommer M., </a:t>
            </a:r>
            <a:r>
              <a:rPr lang="en-US" dirty="0" err="1"/>
              <a:t>Cazzulo-Klepzig</a:t>
            </a:r>
            <a:r>
              <a:rPr lang="en-US" dirty="0"/>
              <a:t> M., Santos J.O.S., Hartmann L.A., </a:t>
            </a:r>
            <a:r>
              <a:rPr lang="en-US" dirty="0" err="1"/>
              <a:t>Ketzer</a:t>
            </a:r>
            <a:r>
              <a:rPr lang="en-US" dirty="0"/>
              <a:t> J.M., </a:t>
            </a:r>
            <a:r>
              <a:rPr lang="en-US" dirty="0" err="1"/>
              <a:t>Formoso</a:t>
            </a:r>
            <a:r>
              <a:rPr lang="en-US" dirty="0"/>
              <a:t> M.L.L. 2008c. Radiometric age determination of </a:t>
            </a:r>
            <a:r>
              <a:rPr lang="en-US" dirty="0" err="1"/>
              <a:t>tonsteins</a:t>
            </a:r>
            <a:r>
              <a:rPr lang="en-US" dirty="0"/>
              <a:t> and stratigraphic constrains for the Lower Permian coal succession in Southern Paraná Basin, Brazil. International Journal of Coal Geology 74, 13–27.</a:t>
            </a:r>
          </a:p>
          <a:p>
            <a:endParaRPr lang="en-US" dirty="0"/>
          </a:p>
          <a:p>
            <a:r>
              <a:rPr lang="en-US" dirty="0" err="1"/>
              <a:t>Jurigan</a:t>
            </a:r>
            <a:r>
              <a:rPr lang="en-US" dirty="0"/>
              <a:t> I., </a:t>
            </a:r>
            <a:r>
              <a:rPr lang="en-US" dirty="0" err="1"/>
              <a:t>Ricardi</a:t>
            </a:r>
            <a:r>
              <a:rPr lang="en-US" dirty="0"/>
              <a:t>-Branco F., </a:t>
            </a:r>
            <a:r>
              <a:rPr lang="en-US" dirty="0" err="1"/>
              <a:t>Neregato</a:t>
            </a:r>
            <a:r>
              <a:rPr lang="en-US" dirty="0"/>
              <a:t> R., dos Santos T.J.S. 2019. A new </a:t>
            </a:r>
            <a:r>
              <a:rPr lang="en-US" dirty="0" err="1"/>
              <a:t>tonstein</a:t>
            </a:r>
            <a:r>
              <a:rPr lang="en-US" dirty="0"/>
              <a:t> occurrence in the eastern Paraná Basin associated with the </a:t>
            </a:r>
            <a:r>
              <a:rPr lang="en-US" dirty="0" err="1"/>
              <a:t>Figueira</a:t>
            </a:r>
            <a:r>
              <a:rPr lang="en-US" dirty="0"/>
              <a:t> coalfield (Paraná, Brazil): </a:t>
            </a:r>
            <a:r>
              <a:rPr lang="en-US" dirty="0" err="1"/>
              <a:t>palynostratigraphy</a:t>
            </a:r>
            <a:r>
              <a:rPr lang="en-US" dirty="0"/>
              <a:t> and U-Pb radiometric dating integration. Journal of South American Earth Sciences 96, 1–18.</a:t>
            </a:r>
          </a:p>
          <a:p>
            <a:endParaRPr lang="en-US" dirty="0"/>
          </a:p>
          <a:p>
            <a:r>
              <a:rPr lang="en-US" dirty="0"/>
              <a:t>Kleiman, L.E., 1999. </a:t>
            </a:r>
            <a:r>
              <a:rPr lang="en-US" dirty="0" err="1"/>
              <a:t>Mineralogia</a:t>
            </a:r>
            <a:r>
              <a:rPr lang="en-US" dirty="0"/>
              <a:t> y </a:t>
            </a:r>
            <a:r>
              <a:rPr lang="en-US" dirty="0" err="1"/>
              <a:t>petrología</a:t>
            </a:r>
            <a:r>
              <a:rPr lang="en-US" dirty="0"/>
              <a:t> del </a:t>
            </a:r>
            <a:r>
              <a:rPr lang="en-US" dirty="0" err="1"/>
              <a:t>volcanismo</a:t>
            </a:r>
            <a:r>
              <a:rPr lang="en-US" dirty="0"/>
              <a:t> permo-</a:t>
            </a:r>
            <a:r>
              <a:rPr lang="en-US" dirty="0" err="1"/>
              <a:t>triásico</a:t>
            </a:r>
            <a:r>
              <a:rPr lang="en-US" dirty="0"/>
              <a:t> y </a:t>
            </a:r>
            <a:r>
              <a:rPr lang="en-US" dirty="0" err="1"/>
              <a:t>triásico</a:t>
            </a:r>
            <a:r>
              <a:rPr lang="en-US" dirty="0"/>
              <a:t> del </a:t>
            </a:r>
            <a:r>
              <a:rPr lang="en-US" dirty="0" err="1"/>
              <a:t>Bloque</a:t>
            </a:r>
            <a:r>
              <a:rPr lang="en-US" dirty="0"/>
              <a:t> de San Rafael en </a:t>
            </a:r>
            <a:r>
              <a:rPr lang="en-US" dirty="0" err="1"/>
              <a:t>el</a:t>
            </a:r>
            <a:r>
              <a:rPr lang="en-US" dirty="0"/>
              <a:t> area de Sierra </a:t>
            </a:r>
            <a:r>
              <a:rPr lang="en-US" dirty="0" err="1"/>
              <a:t>Pintada</a:t>
            </a:r>
            <a:r>
              <a:rPr lang="en-US" dirty="0"/>
              <a:t>, </a:t>
            </a:r>
            <a:r>
              <a:rPr lang="en-US" dirty="0" err="1"/>
              <a:t>Província</a:t>
            </a:r>
            <a:r>
              <a:rPr lang="en-US" dirty="0"/>
              <a:t> de Mendoza y </a:t>
            </a:r>
            <a:r>
              <a:rPr lang="en-US" dirty="0" err="1"/>
              <a:t>su</a:t>
            </a:r>
            <a:r>
              <a:rPr lang="en-US" dirty="0"/>
              <a:t> </a:t>
            </a:r>
            <a:r>
              <a:rPr lang="en-US" dirty="0" err="1"/>
              <a:t>relación</a:t>
            </a:r>
            <a:r>
              <a:rPr lang="en-US" dirty="0"/>
              <a:t> con </a:t>
            </a:r>
            <a:r>
              <a:rPr lang="en-US" dirty="0" err="1"/>
              <a:t>Ias</a:t>
            </a:r>
            <a:r>
              <a:rPr lang="en-US" dirty="0"/>
              <a:t> </a:t>
            </a:r>
            <a:r>
              <a:rPr lang="en-US" dirty="0" err="1"/>
              <a:t>mineralizaciones</a:t>
            </a:r>
            <a:r>
              <a:rPr lang="en-US" dirty="0"/>
              <a:t> de </a:t>
            </a:r>
            <a:r>
              <a:rPr lang="en-US" dirty="0" err="1"/>
              <a:t>urânio</a:t>
            </a:r>
            <a:r>
              <a:rPr lang="en-US" dirty="0"/>
              <a:t>. Ph. D. Thesis, </a:t>
            </a:r>
            <a:r>
              <a:rPr lang="en-US" dirty="0" err="1"/>
              <a:t>Facultad</a:t>
            </a:r>
            <a:r>
              <a:rPr lang="en-US" dirty="0"/>
              <a:t> de </a:t>
            </a:r>
            <a:r>
              <a:rPr lang="en-US" dirty="0" err="1"/>
              <a:t>Ciencias</a:t>
            </a:r>
            <a:r>
              <a:rPr lang="en-US" dirty="0"/>
              <a:t> Exactas y Naturales, Universidad de Buenos Aires, 286 pp.</a:t>
            </a:r>
          </a:p>
          <a:p>
            <a:endParaRPr lang="en-US" dirty="0"/>
          </a:p>
          <a:p>
            <a:r>
              <a:rPr lang="en-US" dirty="0"/>
              <a:t>Mori A.L.O., Souza P.A., Marques J.C., Lopes R.C. 2012. A new U-Pb zircon age dating and palynological data from a Lower Permian section of the southernmost Paraná Basin, Brazil: </a:t>
            </a:r>
            <a:r>
              <a:rPr lang="en-US" dirty="0" err="1"/>
              <a:t>biochronostratigraphical</a:t>
            </a:r>
            <a:r>
              <a:rPr lang="en-US" dirty="0"/>
              <a:t> and geochronological implications for Gondwanan correlations. Gondwana Research 21, 654–669.</a:t>
            </a:r>
          </a:p>
          <a:p>
            <a:endParaRPr lang="en-US" dirty="0"/>
          </a:p>
          <a:p>
            <a:r>
              <a:rPr lang="en-US" dirty="0"/>
              <a:t>Rocha-Campos A. C.; Basei M. A. S., Nutman A. P.; Santos P. R. dos. 2006. SHRIMP U-Pb zircon geochronological calibration of the late Paleozoic Super-Sequence, Paraná Basin, Brazil. In South American Symposium on Isotope Geology, 5th (Punta del Este, Montevideo, Uruguay), Short Pap., p. 322–325.</a:t>
            </a:r>
          </a:p>
          <a:p>
            <a:endParaRPr lang="en-US" dirty="0"/>
          </a:p>
          <a:p>
            <a:r>
              <a:rPr lang="en-US" dirty="0"/>
              <a:t>Rocha-Campos, A. C.; Basei, M. A. S.; Nutman, A. P.; Kleiman, L.; Varela, R.; Llambias, E.; </a:t>
            </a:r>
            <a:r>
              <a:rPr lang="en-US" dirty="0" err="1"/>
              <a:t>Canile</a:t>
            </a:r>
            <a:r>
              <a:rPr lang="en-US" dirty="0"/>
              <a:t>, F. M.; and Rosa, O. C. R. da. 2011. 30 million years of Permian volcanism recorded in the Choiyoi igneous Province (W Argentina) and their source for younger ash fall deposits in the Paraná Basin: SHRIMP U-Pb zircon geochronology evidence. Gondwana Res. 19:509–523.</a:t>
            </a:r>
          </a:p>
          <a:p>
            <a:endParaRPr lang="en-US" dirty="0"/>
          </a:p>
          <a:p>
            <a:r>
              <a:rPr lang="en-US" dirty="0"/>
              <a:t>Rocha-Campos A. C. R., Basei M.A.S, </a:t>
            </a:r>
            <a:r>
              <a:rPr lang="en-US" dirty="0" err="1"/>
              <a:t>Nutmann</a:t>
            </a:r>
            <a:r>
              <a:rPr lang="en-US" dirty="0"/>
              <a:t> A. P., Santos P. R., Passarelli C. R., </a:t>
            </a:r>
            <a:r>
              <a:rPr lang="en-US" dirty="0" err="1"/>
              <a:t>Canile</a:t>
            </a:r>
            <a:r>
              <a:rPr lang="en-US" dirty="0"/>
              <a:t> F.M., Rosa O.C.R., Fernandes M.T., Santa Ana H., </a:t>
            </a:r>
            <a:r>
              <a:rPr lang="en-US" dirty="0" err="1"/>
              <a:t>Veroslavsky</a:t>
            </a:r>
            <a:r>
              <a:rPr lang="en-US" dirty="0"/>
              <a:t> G. 2019. U-Pb Zircon Dating of Ash Fall Deposits from the Paleozoic Paraná Basin of Brazil and Uruguay: A Reevaluation of the Stratigraphic Correlations. Journal of Geology 127, 167–182</a:t>
            </a:r>
          </a:p>
          <a:p>
            <a:endParaRPr lang="en-US" dirty="0"/>
          </a:p>
          <a:p>
            <a:r>
              <a:rPr lang="en-US" dirty="0"/>
              <a:t>Santos R.V., Souza P.A., Alvarenga C.J.S., </a:t>
            </a:r>
            <a:r>
              <a:rPr lang="en-US" dirty="0" err="1"/>
              <a:t>Dantas</a:t>
            </a:r>
            <a:r>
              <a:rPr lang="en-US" dirty="0"/>
              <a:t> E.L., Pimentel M.M., Oliveira C.G., Araújo L.M. 2006. SHRIMP U-Pb zircon dating and palynology of bentonitic layers from the Permian </a:t>
            </a:r>
            <a:r>
              <a:rPr lang="en-US" dirty="0" err="1"/>
              <a:t>Irati</a:t>
            </a:r>
            <a:r>
              <a:rPr lang="en-US" dirty="0"/>
              <a:t> Formation, Paraná Basin, Brazil. Gondwana Research 9, 456–463.</a:t>
            </a:r>
          </a:p>
          <a:p>
            <a:endParaRPr lang="en-US" dirty="0"/>
          </a:p>
          <a:p>
            <a:r>
              <a:rPr lang="en-US" dirty="0"/>
              <a:t>Simas M.W., Guerra-Sommer M., </a:t>
            </a:r>
            <a:r>
              <a:rPr lang="en-US" dirty="0" err="1"/>
              <a:t>Cazzulo-Klepzig</a:t>
            </a:r>
            <a:r>
              <a:rPr lang="en-US" dirty="0"/>
              <a:t> M., </a:t>
            </a:r>
            <a:r>
              <a:rPr lang="en-US" dirty="0" err="1"/>
              <a:t>Menegat</a:t>
            </a:r>
            <a:r>
              <a:rPr lang="en-US" dirty="0"/>
              <a:t> R., Schneider Santos J.O., Fonseca Ferreira J.A., </a:t>
            </a:r>
            <a:r>
              <a:rPr lang="en-US" dirty="0" err="1"/>
              <a:t>Degani</a:t>
            </a:r>
            <a:r>
              <a:rPr lang="en-US" dirty="0"/>
              <a:t>-Schmidt I. 2012, Geochronological correlation of the main coal interval in Brazilian Lower Permian: Radiometric dating of </a:t>
            </a:r>
            <a:r>
              <a:rPr lang="en-US" dirty="0" err="1"/>
              <a:t>tonstein</a:t>
            </a:r>
            <a:r>
              <a:rPr lang="en-US" dirty="0"/>
              <a:t> and calibration of </a:t>
            </a:r>
            <a:r>
              <a:rPr lang="en-US" dirty="0" err="1"/>
              <a:t>biostratigraphic</a:t>
            </a:r>
            <a:r>
              <a:rPr lang="en-US" dirty="0"/>
              <a:t> framework: Journal of South American Earth Sciences 39, 1–15. </a:t>
            </a:r>
          </a:p>
          <a:p>
            <a:endParaRPr lang="en-US" dirty="0"/>
          </a:p>
          <a:p>
            <a:r>
              <a:rPr lang="en-US" dirty="0"/>
              <a:t>Tedesco, J. Cagliari J., </a:t>
            </a:r>
            <a:r>
              <a:rPr lang="en-US" dirty="0" err="1"/>
              <a:t>Chemale</a:t>
            </a:r>
            <a:r>
              <a:rPr lang="en-US" dirty="0"/>
              <a:t> Jr. F. </a:t>
            </a:r>
            <a:r>
              <a:rPr lang="en-US" dirty="0" err="1"/>
              <a:t>Girelli</a:t>
            </a:r>
            <a:r>
              <a:rPr lang="en-US" dirty="0"/>
              <a:t> T.J., Lana C.C. 2019. Provenance and paleogeography of the Southern Paraná Basin: geochemistry and U-Pb zircon geochronology of the Carboniferous-Permian transition. Sedimentary Geology, 393–394: 105539.</a:t>
            </a:r>
          </a:p>
        </p:txBody>
      </p:sp>
      <p:sp>
        <p:nvSpPr>
          <p:cNvPr id="4" name="Slide Number Placeholder 3"/>
          <p:cNvSpPr>
            <a:spLocks noGrp="1"/>
          </p:cNvSpPr>
          <p:nvPr>
            <p:ph type="sldNum" sz="quarter" idx="5"/>
          </p:nvPr>
        </p:nvSpPr>
        <p:spPr/>
        <p:txBody>
          <a:bodyPr/>
          <a:lstStyle/>
          <a:p>
            <a:fld id="{C83371ED-4165-4255-B4CB-545C3EB5A2DC}" type="slidenum">
              <a:rPr lang="en-US" smtClean="0"/>
              <a:t>1</a:t>
            </a:fld>
            <a:endParaRPr lang="en-US"/>
          </a:p>
        </p:txBody>
      </p:sp>
    </p:spTree>
    <p:extLst>
      <p:ext uri="{BB962C8B-B14F-4D97-AF65-F5344CB8AC3E}">
        <p14:creationId xmlns:p14="http://schemas.microsoft.com/office/powerpoint/2010/main" val="4259442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2429948" y="13420201"/>
            <a:ext cx="27539395" cy="9260136"/>
          </a:xfrm>
        </p:spPr>
        <p:txBody>
          <a:bodyPr/>
          <a:lstStyle/>
          <a:p>
            <a:r>
              <a:rPr lang="pt-BR"/>
              <a:t>Clique para editar o estilo do título mestre</a:t>
            </a:r>
          </a:p>
        </p:txBody>
      </p:sp>
      <p:sp>
        <p:nvSpPr>
          <p:cNvPr id="3" name="Subtítulo 2"/>
          <p:cNvSpPr>
            <a:spLocks noGrp="1"/>
          </p:cNvSpPr>
          <p:nvPr>
            <p:ph type="subTitle" idx="1"/>
          </p:nvPr>
        </p:nvSpPr>
        <p:spPr>
          <a:xfrm>
            <a:off x="4859895" y="24480363"/>
            <a:ext cx="22679502" cy="11040163"/>
          </a:xfrm>
        </p:spPr>
        <p:txBody>
          <a:bodyPr/>
          <a:lstStyle>
            <a:lvl1pPr marL="0" indent="0" algn="ctr">
              <a:buNone/>
              <a:defRPr/>
            </a:lvl1pPr>
            <a:lvl2pPr marL="548592" indent="0" algn="ctr">
              <a:buNone/>
              <a:defRPr/>
            </a:lvl2pPr>
            <a:lvl3pPr marL="1097185" indent="0" algn="ctr">
              <a:buNone/>
              <a:defRPr/>
            </a:lvl3pPr>
            <a:lvl4pPr marL="1645778" indent="0" algn="ctr">
              <a:buNone/>
              <a:defRPr/>
            </a:lvl4pPr>
            <a:lvl5pPr marL="2194370" indent="0" algn="ctr">
              <a:buNone/>
              <a:defRPr/>
            </a:lvl5pPr>
            <a:lvl6pPr marL="2742962" indent="0" algn="ctr">
              <a:buNone/>
              <a:defRPr/>
            </a:lvl6pPr>
            <a:lvl7pPr marL="3291555" indent="0" algn="ctr">
              <a:buNone/>
              <a:defRPr/>
            </a:lvl7pPr>
            <a:lvl8pPr marL="3840147" indent="0" algn="ctr">
              <a:buNone/>
              <a:defRPr/>
            </a:lvl8pPr>
            <a:lvl9pPr marL="4388740" indent="0" algn="ctr">
              <a:buNone/>
              <a:defRPr/>
            </a:lvl9pPr>
          </a:lstStyle>
          <a:p>
            <a:r>
              <a:rPr lang="pt-BR"/>
              <a:t>Clique para editar o estilo do subtítulo mestre</a:t>
            </a:r>
          </a:p>
        </p:txBody>
      </p:sp>
      <p:sp>
        <p:nvSpPr>
          <p:cNvPr id="4" name="Rectangle 4"/>
          <p:cNvSpPr>
            <a:spLocks noGrp="1" noChangeArrowheads="1"/>
          </p:cNvSpPr>
          <p:nvPr>
            <p:ph type="dt" sz="half" idx="10"/>
          </p:nvPr>
        </p:nvSpPr>
        <p:spPr>
          <a:ln/>
        </p:spPr>
        <p:txBody>
          <a:bodyPr/>
          <a:lstStyle>
            <a:lvl1pPr>
              <a:defRPr/>
            </a:lvl1pPr>
          </a:lstStyle>
          <a:p>
            <a:pPr>
              <a:defRPr/>
            </a:pPr>
            <a:endParaRPr lang="pt-BR" alt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ltLang="pt-BR"/>
          </a:p>
        </p:txBody>
      </p:sp>
      <p:sp>
        <p:nvSpPr>
          <p:cNvPr id="6" name="Rectangle 6"/>
          <p:cNvSpPr>
            <a:spLocks noGrp="1" noChangeArrowheads="1"/>
          </p:cNvSpPr>
          <p:nvPr>
            <p:ph type="sldNum" sz="quarter" idx="12"/>
          </p:nvPr>
        </p:nvSpPr>
        <p:spPr>
          <a:ln/>
        </p:spPr>
        <p:txBody>
          <a:bodyPr/>
          <a:lstStyle>
            <a:lvl1pPr>
              <a:defRPr/>
            </a:lvl1pPr>
          </a:lstStyle>
          <a:p>
            <a:fld id="{DF8701B6-4CCF-416E-9A6E-DDAABDCCEEE0}" type="slidenum">
              <a:rPr lang="pt-B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p:cNvSpPr>
            <a:spLocks noGrp="1" noChangeArrowheads="1"/>
          </p:cNvSpPr>
          <p:nvPr>
            <p:ph type="dt" sz="half" idx="10"/>
          </p:nvPr>
        </p:nvSpPr>
        <p:spPr>
          <a:ln/>
        </p:spPr>
        <p:txBody>
          <a:bodyPr/>
          <a:lstStyle>
            <a:lvl1pPr>
              <a:defRPr/>
            </a:lvl1pPr>
          </a:lstStyle>
          <a:p>
            <a:pPr>
              <a:defRPr/>
            </a:pPr>
            <a:endParaRPr lang="pt-BR" alt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ltLang="pt-BR"/>
          </a:p>
        </p:txBody>
      </p:sp>
      <p:sp>
        <p:nvSpPr>
          <p:cNvPr id="6" name="Rectangle 6"/>
          <p:cNvSpPr>
            <a:spLocks noGrp="1" noChangeArrowheads="1"/>
          </p:cNvSpPr>
          <p:nvPr>
            <p:ph type="sldNum" sz="quarter" idx="12"/>
          </p:nvPr>
        </p:nvSpPr>
        <p:spPr>
          <a:ln/>
        </p:spPr>
        <p:txBody>
          <a:bodyPr/>
          <a:lstStyle>
            <a:lvl1pPr>
              <a:defRPr/>
            </a:lvl1pPr>
          </a:lstStyle>
          <a:p>
            <a:fld id="{332A7FC2-E2D3-488F-B1A6-6DBD4A3B2206}" type="slidenum">
              <a:rPr lang="pt-B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23490986" y="1730026"/>
            <a:ext cx="7289840" cy="36862544"/>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1618465" y="1730026"/>
            <a:ext cx="21728522" cy="36862544"/>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p:cNvSpPr>
            <a:spLocks noGrp="1" noChangeArrowheads="1"/>
          </p:cNvSpPr>
          <p:nvPr>
            <p:ph type="dt" sz="half" idx="10"/>
          </p:nvPr>
        </p:nvSpPr>
        <p:spPr>
          <a:ln/>
        </p:spPr>
        <p:txBody>
          <a:bodyPr/>
          <a:lstStyle>
            <a:lvl1pPr>
              <a:defRPr/>
            </a:lvl1pPr>
          </a:lstStyle>
          <a:p>
            <a:pPr>
              <a:defRPr/>
            </a:pPr>
            <a:endParaRPr lang="pt-BR" alt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ltLang="pt-BR"/>
          </a:p>
        </p:txBody>
      </p:sp>
      <p:sp>
        <p:nvSpPr>
          <p:cNvPr id="6" name="Rectangle 6"/>
          <p:cNvSpPr>
            <a:spLocks noGrp="1" noChangeArrowheads="1"/>
          </p:cNvSpPr>
          <p:nvPr>
            <p:ph type="sldNum" sz="quarter" idx="12"/>
          </p:nvPr>
        </p:nvSpPr>
        <p:spPr>
          <a:ln/>
        </p:spPr>
        <p:txBody>
          <a:bodyPr/>
          <a:lstStyle>
            <a:lvl1pPr>
              <a:defRPr/>
            </a:lvl1pPr>
          </a:lstStyle>
          <a:p>
            <a:fld id="{92D134D1-1798-4B7B-825B-2F09E4D2EDC3}" type="slidenum">
              <a:rPr lang="pt-B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p:cNvSpPr>
            <a:spLocks noGrp="1" noChangeArrowheads="1"/>
          </p:cNvSpPr>
          <p:nvPr>
            <p:ph type="dt" sz="half" idx="10"/>
          </p:nvPr>
        </p:nvSpPr>
        <p:spPr>
          <a:ln/>
        </p:spPr>
        <p:txBody>
          <a:bodyPr/>
          <a:lstStyle>
            <a:lvl1pPr>
              <a:defRPr/>
            </a:lvl1pPr>
          </a:lstStyle>
          <a:p>
            <a:pPr>
              <a:defRPr/>
            </a:pPr>
            <a:endParaRPr lang="pt-BR" alt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ltLang="pt-BR"/>
          </a:p>
        </p:txBody>
      </p:sp>
      <p:sp>
        <p:nvSpPr>
          <p:cNvPr id="6" name="Rectangle 6"/>
          <p:cNvSpPr>
            <a:spLocks noGrp="1" noChangeArrowheads="1"/>
          </p:cNvSpPr>
          <p:nvPr>
            <p:ph type="sldNum" sz="quarter" idx="12"/>
          </p:nvPr>
        </p:nvSpPr>
        <p:spPr>
          <a:ln/>
        </p:spPr>
        <p:txBody>
          <a:bodyPr/>
          <a:lstStyle>
            <a:lvl1pPr>
              <a:defRPr/>
            </a:lvl1pPr>
          </a:lstStyle>
          <a:p>
            <a:fld id="{995428D1-3085-43AD-A232-14C2DD34277E}" type="slidenum">
              <a:rPr lang="pt-BR"/>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2558946" y="27760410"/>
            <a:ext cx="27539395" cy="8580127"/>
          </a:xfrm>
        </p:spPr>
        <p:txBody>
          <a:bodyPr anchor="t"/>
          <a:lstStyle>
            <a:lvl1pPr algn="l">
              <a:defRPr sz="4800" b="1" cap="all"/>
            </a:lvl1pPr>
          </a:lstStyle>
          <a:p>
            <a:r>
              <a:rPr lang="pt-BR"/>
              <a:t>Clique para editar o estilo do título mestre</a:t>
            </a:r>
          </a:p>
        </p:txBody>
      </p:sp>
      <p:sp>
        <p:nvSpPr>
          <p:cNvPr id="3" name="Espaço Reservado para Texto 2"/>
          <p:cNvSpPr>
            <a:spLocks noGrp="1"/>
          </p:cNvSpPr>
          <p:nvPr>
            <p:ph type="body" idx="1"/>
          </p:nvPr>
        </p:nvSpPr>
        <p:spPr>
          <a:xfrm>
            <a:off x="2558946" y="18310272"/>
            <a:ext cx="27539395" cy="9450139"/>
          </a:xfrm>
        </p:spPr>
        <p:txBody>
          <a:bodyPr anchor="b"/>
          <a:lstStyle>
            <a:lvl1pPr marL="0" indent="0">
              <a:buNone/>
              <a:defRPr sz="2400"/>
            </a:lvl1pPr>
            <a:lvl2pPr marL="548592" indent="0">
              <a:buNone/>
              <a:defRPr sz="2160"/>
            </a:lvl2pPr>
            <a:lvl3pPr marL="1097185" indent="0">
              <a:buNone/>
              <a:defRPr sz="1920"/>
            </a:lvl3pPr>
            <a:lvl4pPr marL="1645778" indent="0">
              <a:buNone/>
              <a:defRPr sz="1680"/>
            </a:lvl4pPr>
            <a:lvl5pPr marL="2194370" indent="0">
              <a:buNone/>
              <a:defRPr sz="1680"/>
            </a:lvl5pPr>
            <a:lvl6pPr marL="2742962" indent="0">
              <a:buNone/>
              <a:defRPr sz="1680"/>
            </a:lvl6pPr>
            <a:lvl7pPr marL="3291555" indent="0">
              <a:buNone/>
              <a:defRPr sz="1680"/>
            </a:lvl7pPr>
            <a:lvl8pPr marL="3840147" indent="0">
              <a:buNone/>
              <a:defRPr sz="1680"/>
            </a:lvl8pPr>
            <a:lvl9pPr marL="4388740" indent="0">
              <a:buNone/>
              <a:defRPr sz="1680"/>
            </a:lvl9pPr>
          </a:lstStyle>
          <a:p>
            <a:pPr lvl="0"/>
            <a:r>
              <a:rPr lang="pt-BR"/>
              <a:t>Clique para editar os estilos do texto mestre</a:t>
            </a:r>
          </a:p>
        </p:txBody>
      </p:sp>
      <p:sp>
        <p:nvSpPr>
          <p:cNvPr id="4" name="Rectangle 4"/>
          <p:cNvSpPr>
            <a:spLocks noGrp="1" noChangeArrowheads="1"/>
          </p:cNvSpPr>
          <p:nvPr>
            <p:ph type="dt" sz="half" idx="10"/>
          </p:nvPr>
        </p:nvSpPr>
        <p:spPr>
          <a:ln/>
        </p:spPr>
        <p:txBody>
          <a:bodyPr/>
          <a:lstStyle>
            <a:lvl1pPr>
              <a:defRPr/>
            </a:lvl1pPr>
          </a:lstStyle>
          <a:p>
            <a:pPr>
              <a:defRPr/>
            </a:pPr>
            <a:endParaRPr lang="pt-BR" alt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ltLang="pt-BR"/>
          </a:p>
        </p:txBody>
      </p:sp>
      <p:sp>
        <p:nvSpPr>
          <p:cNvPr id="6" name="Rectangle 6"/>
          <p:cNvSpPr>
            <a:spLocks noGrp="1" noChangeArrowheads="1"/>
          </p:cNvSpPr>
          <p:nvPr>
            <p:ph type="sldNum" sz="quarter" idx="12"/>
          </p:nvPr>
        </p:nvSpPr>
        <p:spPr>
          <a:ln/>
        </p:spPr>
        <p:txBody>
          <a:bodyPr/>
          <a:lstStyle>
            <a:lvl1pPr>
              <a:defRPr/>
            </a:lvl1pPr>
          </a:lstStyle>
          <a:p>
            <a:fld id="{5C870CEE-0338-4540-8AB2-A074D62E2320}" type="slidenum">
              <a:rPr lang="pt-BR"/>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1618467" y="10078150"/>
            <a:ext cx="14509180" cy="28514420"/>
          </a:xfrm>
        </p:spPr>
        <p:txBody>
          <a:bodyPr/>
          <a:lstStyle>
            <a:lvl1pPr>
              <a:defRPr sz="3360"/>
            </a:lvl1pPr>
            <a:lvl2pPr>
              <a:defRPr sz="2880"/>
            </a:lvl2pPr>
            <a:lvl3pPr>
              <a:defRPr sz="2400"/>
            </a:lvl3pPr>
            <a:lvl4pPr>
              <a:defRPr sz="2160"/>
            </a:lvl4pPr>
            <a:lvl5pPr>
              <a:defRPr sz="2160"/>
            </a:lvl5pPr>
            <a:lvl6pPr>
              <a:defRPr sz="2160"/>
            </a:lvl6pPr>
            <a:lvl7pPr>
              <a:defRPr sz="2160"/>
            </a:lvl7pPr>
            <a:lvl8pPr>
              <a:defRPr sz="2160"/>
            </a:lvl8pPr>
            <a:lvl9pPr>
              <a:defRPr sz="216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16271644" y="10078150"/>
            <a:ext cx="14509181" cy="28514420"/>
          </a:xfrm>
        </p:spPr>
        <p:txBody>
          <a:bodyPr/>
          <a:lstStyle>
            <a:lvl1pPr>
              <a:defRPr sz="3360"/>
            </a:lvl1pPr>
            <a:lvl2pPr>
              <a:defRPr sz="2880"/>
            </a:lvl2pPr>
            <a:lvl3pPr>
              <a:defRPr sz="2400"/>
            </a:lvl3pPr>
            <a:lvl4pPr>
              <a:defRPr sz="2160"/>
            </a:lvl4pPr>
            <a:lvl5pPr>
              <a:defRPr sz="2160"/>
            </a:lvl5pPr>
            <a:lvl6pPr>
              <a:defRPr sz="2160"/>
            </a:lvl6pPr>
            <a:lvl7pPr>
              <a:defRPr sz="2160"/>
            </a:lvl7pPr>
            <a:lvl8pPr>
              <a:defRPr sz="2160"/>
            </a:lvl8pPr>
            <a:lvl9pPr>
              <a:defRPr sz="216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Rectangle 4"/>
          <p:cNvSpPr>
            <a:spLocks noGrp="1" noChangeArrowheads="1"/>
          </p:cNvSpPr>
          <p:nvPr>
            <p:ph type="dt" sz="half" idx="10"/>
          </p:nvPr>
        </p:nvSpPr>
        <p:spPr>
          <a:ln/>
        </p:spPr>
        <p:txBody>
          <a:bodyPr/>
          <a:lstStyle>
            <a:lvl1pPr>
              <a:defRPr/>
            </a:lvl1pPr>
          </a:lstStyle>
          <a:p>
            <a:pPr>
              <a:defRPr/>
            </a:pPr>
            <a:endParaRPr lang="pt-BR" alt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ltLang="pt-BR"/>
          </a:p>
        </p:txBody>
      </p:sp>
      <p:sp>
        <p:nvSpPr>
          <p:cNvPr id="7" name="Rectangle 6"/>
          <p:cNvSpPr>
            <a:spLocks noGrp="1" noChangeArrowheads="1"/>
          </p:cNvSpPr>
          <p:nvPr>
            <p:ph type="sldNum" sz="quarter" idx="12"/>
          </p:nvPr>
        </p:nvSpPr>
        <p:spPr>
          <a:ln/>
        </p:spPr>
        <p:txBody>
          <a:bodyPr/>
          <a:lstStyle>
            <a:lvl1pPr>
              <a:defRPr/>
            </a:lvl1pPr>
          </a:lstStyle>
          <a:p>
            <a:fld id="{3BC80217-D51A-4AC3-BF04-27575995E235}" type="slidenum">
              <a:rPr lang="pt-B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1619966" y="1730026"/>
            <a:ext cx="29159359" cy="7200106"/>
          </a:xfrm>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1619964" y="9670145"/>
            <a:ext cx="14315686" cy="4030059"/>
          </a:xfrm>
        </p:spPr>
        <p:txBody>
          <a:bodyPr anchor="b"/>
          <a:lstStyle>
            <a:lvl1pPr marL="0" indent="0">
              <a:buNone/>
              <a:defRPr sz="2880" b="1"/>
            </a:lvl1pPr>
            <a:lvl2pPr marL="548592" indent="0">
              <a:buNone/>
              <a:defRPr sz="2400" b="1"/>
            </a:lvl2pPr>
            <a:lvl3pPr marL="1097185" indent="0">
              <a:buNone/>
              <a:defRPr sz="2160" b="1"/>
            </a:lvl3pPr>
            <a:lvl4pPr marL="1645778" indent="0">
              <a:buNone/>
              <a:defRPr sz="1920" b="1"/>
            </a:lvl4pPr>
            <a:lvl5pPr marL="2194370" indent="0">
              <a:buNone/>
              <a:defRPr sz="1920" b="1"/>
            </a:lvl5pPr>
            <a:lvl6pPr marL="2742962" indent="0">
              <a:buNone/>
              <a:defRPr sz="1920" b="1"/>
            </a:lvl6pPr>
            <a:lvl7pPr marL="3291555" indent="0">
              <a:buNone/>
              <a:defRPr sz="1920" b="1"/>
            </a:lvl7pPr>
            <a:lvl8pPr marL="3840147" indent="0">
              <a:buNone/>
              <a:defRPr sz="1920" b="1"/>
            </a:lvl8pPr>
            <a:lvl9pPr marL="4388740" indent="0">
              <a:buNone/>
              <a:defRPr sz="1920" b="1"/>
            </a:lvl9pPr>
          </a:lstStyle>
          <a:p>
            <a:pPr lvl="0"/>
            <a:r>
              <a:rPr lang="pt-BR"/>
              <a:t>Clique para editar os estilos do texto mestre</a:t>
            </a:r>
          </a:p>
        </p:txBody>
      </p:sp>
      <p:sp>
        <p:nvSpPr>
          <p:cNvPr id="4" name="Espaço Reservado para Conteúdo 3"/>
          <p:cNvSpPr>
            <a:spLocks noGrp="1"/>
          </p:cNvSpPr>
          <p:nvPr>
            <p:ph sz="half" idx="2"/>
          </p:nvPr>
        </p:nvSpPr>
        <p:spPr>
          <a:xfrm>
            <a:off x="1619964" y="13700203"/>
            <a:ext cx="14315686" cy="24890368"/>
          </a:xfrm>
        </p:spPr>
        <p:txBody>
          <a:bodyPr/>
          <a:lstStyle>
            <a:lvl1pPr>
              <a:defRPr sz="2880"/>
            </a:lvl1pPr>
            <a:lvl2pPr>
              <a:defRPr sz="2400"/>
            </a:lvl2pPr>
            <a:lvl3pPr>
              <a:defRPr sz="2160"/>
            </a:lvl3pPr>
            <a:lvl4pPr>
              <a:defRPr sz="1920"/>
            </a:lvl4pPr>
            <a:lvl5pPr>
              <a:defRPr sz="1920"/>
            </a:lvl5pPr>
            <a:lvl6pPr>
              <a:defRPr sz="1920"/>
            </a:lvl6pPr>
            <a:lvl7pPr>
              <a:defRPr sz="1920"/>
            </a:lvl7pPr>
            <a:lvl8pPr>
              <a:defRPr sz="1920"/>
            </a:lvl8pPr>
            <a:lvl9pPr>
              <a:defRPr sz="192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16459140" y="9670145"/>
            <a:ext cx="14320185" cy="4030059"/>
          </a:xfrm>
        </p:spPr>
        <p:txBody>
          <a:bodyPr anchor="b"/>
          <a:lstStyle>
            <a:lvl1pPr marL="0" indent="0">
              <a:buNone/>
              <a:defRPr sz="2880" b="1"/>
            </a:lvl1pPr>
            <a:lvl2pPr marL="548592" indent="0">
              <a:buNone/>
              <a:defRPr sz="2400" b="1"/>
            </a:lvl2pPr>
            <a:lvl3pPr marL="1097185" indent="0">
              <a:buNone/>
              <a:defRPr sz="2160" b="1"/>
            </a:lvl3pPr>
            <a:lvl4pPr marL="1645778" indent="0">
              <a:buNone/>
              <a:defRPr sz="1920" b="1"/>
            </a:lvl4pPr>
            <a:lvl5pPr marL="2194370" indent="0">
              <a:buNone/>
              <a:defRPr sz="1920" b="1"/>
            </a:lvl5pPr>
            <a:lvl6pPr marL="2742962" indent="0">
              <a:buNone/>
              <a:defRPr sz="1920" b="1"/>
            </a:lvl6pPr>
            <a:lvl7pPr marL="3291555" indent="0">
              <a:buNone/>
              <a:defRPr sz="1920" b="1"/>
            </a:lvl7pPr>
            <a:lvl8pPr marL="3840147" indent="0">
              <a:buNone/>
              <a:defRPr sz="1920" b="1"/>
            </a:lvl8pPr>
            <a:lvl9pPr marL="4388740" indent="0">
              <a:buNone/>
              <a:defRPr sz="1920" b="1"/>
            </a:lvl9pPr>
          </a:lstStyle>
          <a:p>
            <a:pPr lvl="0"/>
            <a:r>
              <a:rPr lang="pt-BR"/>
              <a:t>Clique para editar os estilos do texto mestre</a:t>
            </a:r>
          </a:p>
        </p:txBody>
      </p:sp>
      <p:sp>
        <p:nvSpPr>
          <p:cNvPr id="6" name="Espaço Reservado para Conteúdo 5"/>
          <p:cNvSpPr>
            <a:spLocks noGrp="1"/>
          </p:cNvSpPr>
          <p:nvPr>
            <p:ph sz="quarter" idx="4"/>
          </p:nvPr>
        </p:nvSpPr>
        <p:spPr>
          <a:xfrm>
            <a:off x="16459140" y="13700203"/>
            <a:ext cx="14320185" cy="24890368"/>
          </a:xfrm>
        </p:spPr>
        <p:txBody>
          <a:bodyPr/>
          <a:lstStyle>
            <a:lvl1pPr>
              <a:defRPr sz="2880"/>
            </a:lvl1pPr>
            <a:lvl2pPr>
              <a:defRPr sz="2400"/>
            </a:lvl2pPr>
            <a:lvl3pPr>
              <a:defRPr sz="2160"/>
            </a:lvl3pPr>
            <a:lvl4pPr>
              <a:defRPr sz="1920"/>
            </a:lvl4pPr>
            <a:lvl5pPr>
              <a:defRPr sz="1920"/>
            </a:lvl5pPr>
            <a:lvl6pPr>
              <a:defRPr sz="1920"/>
            </a:lvl6pPr>
            <a:lvl7pPr>
              <a:defRPr sz="1920"/>
            </a:lvl7pPr>
            <a:lvl8pPr>
              <a:defRPr sz="1920"/>
            </a:lvl8pPr>
            <a:lvl9pPr>
              <a:defRPr sz="192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Rectangle 4"/>
          <p:cNvSpPr>
            <a:spLocks noGrp="1" noChangeArrowheads="1"/>
          </p:cNvSpPr>
          <p:nvPr>
            <p:ph type="dt" sz="half" idx="10"/>
          </p:nvPr>
        </p:nvSpPr>
        <p:spPr>
          <a:ln/>
        </p:spPr>
        <p:txBody>
          <a:bodyPr/>
          <a:lstStyle>
            <a:lvl1pPr>
              <a:defRPr/>
            </a:lvl1pPr>
          </a:lstStyle>
          <a:p>
            <a:pPr>
              <a:defRPr/>
            </a:pPr>
            <a:endParaRPr lang="pt-BR" altLang="pt-BR"/>
          </a:p>
        </p:txBody>
      </p:sp>
      <p:sp>
        <p:nvSpPr>
          <p:cNvPr id="8" name="Rectangle 5"/>
          <p:cNvSpPr>
            <a:spLocks noGrp="1" noChangeArrowheads="1"/>
          </p:cNvSpPr>
          <p:nvPr>
            <p:ph type="ftr" sz="quarter" idx="11"/>
          </p:nvPr>
        </p:nvSpPr>
        <p:spPr>
          <a:ln/>
        </p:spPr>
        <p:txBody>
          <a:bodyPr/>
          <a:lstStyle>
            <a:lvl1pPr>
              <a:defRPr/>
            </a:lvl1pPr>
          </a:lstStyle>
          <a:p>
            <a:pPr>
              <a:defRPr/>
            </a:pPr>
            <a:endParaRPr lang="pt-BR" altLang="pt-BR"/>
          </a:p>
        </p:txBody>
      </p:sp>
      <p:sp>
        <p:nvSpPr>
          <p:cNvPr id="9" name="Rectangle 6"/>
          <p:cNvSpPr>
            <a:spLocks noGrp="1" noChangeArrowheads="1"/>
          </p:cNvSpPr>
          <p:nvPr>
            <p:ph type="sldNum" sz="quarter" idx="12"/>
          </p:nvPr>
        </p:nvSpPr>
        <p:spPr>
          <a:ln/>
        </p:spPr>
        <p:txBody>
          <a:bodyPr/>
          <a:lstStyle>
            <a:lvl1pPr>
              <a:defRPr/>
            </a:lvl1pPr>
          </a:lstStyle>
          <a:p>
            <a:fld id="{86C9A587-99CD-4EB8-8720-CBF741267041}" type="slidenum">
              <a:rPr lang="pt-B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Rectangle 4"/>
          <p:cNvSpPr>
            <a:spLocks noGrp="1" noChangeArrowheads="1"/>
          </p:cNvSpPr>
          <p:nvPr>
            <p:ph type="dt" sz="half" idx="10"/>
          </p:nvPr>
        </p:nvSpPr>
        <p:spPr>
          <a:ln/>
        </p:spPr>
        <p:txBody>
          <a:bodyPr/>
          <a:lstStyle>
            <a:lvl1pPr>
              <a:defRPr/>
            </a:lvl1pPr>
          </a:lstStyle>
          <a:p>
            <a:pPr>
              <a:defRPr/>
            </a:pPr>
            <a:endParaRPr lang="pt-BR" altLang="pt-BR"/>
          </a:p>
        </p:txBody>
      </p:sp>
      <p:sp>
        <p:nvSpPr>
          <p:cNvPr id="4" name="Rectangle 5"/>
          <p:cNvSpPr>
            <a:spLocks noGrp="1" noChangeArrowheads="1"/>
          </p:cNvSpPr>
          <p:nvPr>
            <p:ph type="ftr" sz="quarter" idx="11"/>
          </p:nvPr>
        </p:nvSpPr>
        <p:spPr>
          <a:ln/>
        </p:spPr>
        <p:txBody>
          <a:bodyPr/>
          <a:lstStyle>
            <a:lvl1pPr>
              <a:defRPr/>
            </a:lvl1pPr>
          </a:lstStyle>
          <a:p>
            <a:pPr>
              <a:defRPr/>
            </a:pPr>
            <a:endParaRPr lang="pt-BR" altLang="pt-BR"/>
          </a:p>
        </p:txBody>
      </p:sp>
      <p:sp>
        <p:nvSpPr>
          <p:cNvPr id="5" name="Rectangle 6"/>
          <p:cNvSpPr>
            <a:spLocks noGrp="1" noChangeArrowheads="1"/>
          </p:cNvSpPr>
          <p:nvPr>
            <p:ph type="sldNum" sz="quarter" idx="12"/>
          </p:nvPr>
        </p:nvSpPr>
        <p:spPr>
          <a:ln/>
        </p:spPr>
        <p:txBody>
          <a:bodyPr/>
          <a:lstStyle>
            <a:lvl1pPr>
              <a:defRPr/>
            </a:lvl1pPr>
          </a:lstStyle>
          <a:p>
            <a:fld id="{E884610C-D5C2-421F-A56D-14B02BEAA7EE}" type="slidenum">
              <a:rPr lang="pt-B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BR" altLang="pt-BR"/>
          </a:p>
        </p:txBody>
      </p:sp>
      <p:sp>
        <p:nvSpPr>
          <p:cNvPr id="3" name="Rectangle 5"/>
          <p:cNvSpPr>
            <a:spLocks noGrp="1" noChangeArrowheads="1"/>
          </p:cNvSpPr>
          <p:nvPr>
            <p:ph type="ftr" sz="quarter" idx="11"/>
          </p:nvPr>
        </p:nvSpPr>
        <p:spPr>
          <a:ln/>
        </p:spPr>
        <p:txBody>
          <a:bodyPr/>
          <a:lstStyle>
            <a:lvl1pPr>
              <a:defRPr/>
            </a:lvl1pPr>
          </a:lstStyle>
          <a:p>
            <a:pPr>
              <a:defRPr/>
            </a:pPr>
            <a:endParaRPr lang="pt-BR" altLang="pt-BR"/>
          </a:p>
        </p:txBody>
      </p:sp>
      <p:sp>
        <p:nvSpPr>
          <p:cNvPr id="4" name="Rectangle 6"/>
          <p:cNvSpPr>
            <a:spLocks noGrp="1" noChangeArrowheads="1"/>
          </p:cNvSpPr>
          <p:nvPr>
            <p:ph type="sldNum" sz="quarter" idx="12"/>
          </p:nvPr>
        </p:nvSpPr>
        <p:spPr>
          <a:ln/>
        </p:spPr>
        <p:txBody>
          <a:bodyPr/>
          <a:lstStyle>
            <a:lvl1pPr>
              <a:defRPr/>
            </a:lvl1pPr>
          </a:lstStyle>
          <a:p>
            <a:fld id="{25987065-88CB-4FD6-BDB6-5D8D8B35C377}" type="slidenum">
              <a:rPr lang="pt-B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619965" y="1720026"/>
            <a:ext cx="10658765" cy="7320109"/>
          </a:xfrm>
        </p:spPr>
        <p:txBody>
          <a:bodyPr anchor="b"/>
          <a:lstStyle>
            <a:lvl1pPr algn="l">
              <a:defRPr sz="2400" b="1"/>
            </a:lvl1pPr>
          </a:lstStyle>
          <a:p>
            <a:r>
              <a:rPr lang="pt-BR"/>
              <a:t>Clique para editar o estilo do título mestre</a:t>
            </a:r>
          </a:p>
        </p:txBody>
      </p:sp>
      <p:sp>
        <p:nvSpPr>
          <p:cNvPr id="3" name="Espaço Reservado para Conteúdo 2"/>
          <p:cNvSpPr>
            <a:spLocks noGrp="1"/>
          </p:cNvSpPr>
          <p:nvPr>
            <p:ph idx="1"/>
          </p:nvPr>
        </p:nvSpPr>
        <p:spPr>
          <a:xfrm>
            <a:off x="12667222" y="1720028"/>
            <a:ext cx="18112102" cy="36870545"/>
          </a:xfrm>
        </p:spPr>
        <p:txBody>
          <a:bodyPr/>
          <a:lstStyle>
            <a:lvl1pPr>
              <a:defRPr sz="3840"/>
            </a:lvl1pPr>
            <a:lvl2pPr>
              <a:defRPr sz="3360"/>
            </a:lvl2pPr>
            <a:lvl3pPr>
              <a:defRPr sz="2880"/>
            </a:lvl3pPr>
            <a:lvl4pPr>
              <a:defRPr sz="2400"/>
            </a:lvl4pPr>
            <a:lvl5pPr>
              <a:defRPr sz="2400"/>
            </a:lvl5pPr>
            <a:lvl6pPr>
              <a:defRPr sz="2400"/>
            </a:lvl6pPr>
            <a:lvl7pPr>
              <a:defRPr sz="2400"/>
            </a:lvl7pPr>
            <a:lvl8pPr>
              <a:defRPr sz="2400"/>
            </a:lvl8pPr>
            <a:lvl9pPr>
              <a:defRPr sz="24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1619965" y="9040136"/>
            <a:ext cx="10658765" cy="29550437"/>
          </a:xfrm>
        </p:spPr>
        <p:txBody>
          <a:bodyPr/>
          <a:lstStyle>
            <a:lvl1pPr marL="0" indent="0">
              <a:buNone/>
              <a:defRPr sz="1680"/>
            </a:lvl1pPr>
            <a:lvl2pPr marL="548592" indent="0">
              <a:buNone/>
              <a:defRPr sz="1440"/>
            </a:lvl2pPr>
            <a:lvl3pPr marL="1097185" indent="0">
              <a:buNone/>
              <a:defRPr sz="1200"/>
            </a:lvl3pPr>
            <a:lvl4pPr marL="1645778" indent="0">
              <a:buNone/>
              <a:defRPr sz="1080"/>
            </a:lvl4pPr>
            <a:lvl5pPr marL="2194370" indent="0">
              <a:buNone/>
              <a:defRPr sz="1080"/>
            </a:lvl5pPr>
            <a:lvl6pPr marL="2742962" indent="0">
              <a:buNone/>
              <a:defRPr sz="1080"/>
            </a:lvl6pPr>
            <a:lvl7pPr marL="3291555" indent="0">
              <a:buNone/>
              <a:defRPr sz="1080"/>
            </a:lvl7pPr>
            <a:lvl8pPr marL="3840147" indent="0">
              <a:buNone/>
              <a:defRPr sz="1080"/>
            </a:lvl8pPr>
            <a:lvl9pPr marL="4388740" indent="0">
              <a:buNone/>
              <a:defRPr sz="1080"/>
            </a:lvl9pPr>
          </a:lstStyle>
          <a:p>
            <a:pPr lvl="0"/>
            <a:r>
              <a:rPr lang="pt-BR"/>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lt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ltLang="pt-BR"/>
          </a:p>
        </p:txBody>
      </p:sp>
      <p:sp>
        <p:nvSpPr>
          <p:cNvPr id="7" name="Rectangle 6"/>
          <p:cNvSpPr>
            <a:spLocks noGrp="1" noChangeArrowheads="1"/>
          </p:cNvSpPr>
          <p:nvPr>
            <p:ph type="sldNum" sz="quarter" idx="12"/>
          </p:nvPr>
        </p:nvSpPr>
        <p:spPr>
          <a:ln/>
        </p:spPr>
        <p:txBody>
          <a:bodyPr/>
          <a:lstStyle>
            <a:lvl1pPr>
              <a:defRPr/>
            </a:lvl1pPr>
          </a:lstStyle>
          <a:p>
            <a:fld id="{D9ACECB3-5756-41E1-A960-015AF214247C}" type="slidenum">
              <a:rPr lang="pt-B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50860" y="30240448"/>
            <a:ext cx="19439573" cy="3570053"/>
          </a:xfrm>
        </p:spPr>
        <p:txBody>
          <a:bodyPr anchor="b"/>
          <a:lstStyle>
            <a:lvl1pPr algn="l">
              <a:defRPr sz="2400" b="1"/>
            </a:lvl1pPr>
          </a:lstStyle>
          <a:p>
            <a:r>
              <a:rPr lang="pt-BR"/>
              <a:t>Clique para editar o estilo do título mestre</a:t>
            </a:r>
          </a:p>
        </p:txBody>
      </p:sp>
      <p:sp>
        <p:nvSpPr>
          <p:cNvPr id="3" name="Espaço Reservado para Imagem 2"/>
          <p:cNvSpPr>
            <a:spLocks noGrp="1"/>
          </p:cNvSpPr>
          <p:nvPr>
            <p:ph type="pic" idx="1"/>
          </p:nvPr>
        </p:nvSpPr>
        <p:spPr>
          <a:xfrm>
            <a:off x="6350860" y="3860057"/>
            <a:ext cx="19439573" cy="25920383"/>
          </a:xfrm>
        </p:spPr>
        <p:txBody>
          <a:bodyPr/>
          <a:lstStyle>
            <a:lvl1pPr marL="0" indent="0">
              <a:buNone/>
              <a:defRPr sz="3840"/>
            </a:lvl1pPr>
            <a:lvl2pPr marL="548592" indent="0">
              <a:buNone/>
              <a:defRPr sz="3360"/>
            </a:lvl2pPr>
            <a:lvl3pPr marL="1097185" indent="0">
              <a:buNone/>
              <a:defRPr sz="2880"/>
            </a:lvl3pPr>
            <a:lvl4pPr marL="1645778" indent="0">
              <a:buNone/>
              <a:defRPr sz="2400"/>
            </a:lvl4pPr>
            <a:lvl5pPr marL="2194370" indent="0">
              <a:buNone/>
              <a:defRPr sz="2400"/>
            </a:lvl5pPr>
            <a:lvl6pPr marL="2742962" indent="0">
              <a:buNone/>
              <a:defRPr sz="2400"/>
            </a:lvl6pPr>
            <a:lvl7pPr marL="3291555" indent="0">
              <a:buNone/>
              <a:defRPr sz="2400"/>
            </a:lvl7pPr>
            <a:lvl8pPr marL="3840147" indent="0">
              <a:buNone/>
              <a:defRPr sz="2400"/>
            </a:lvl8pPr>
            <a:lvl9pPr marL="4388740" indent="0">
              <a:buNone/>
              <a:defRPr sz="2400"/>
            </a:lvl9pPr>
          </a:lstStyle>
          <a:p>
            <a:pPr lvl="0"/>
            <a:endParaRPr lang="pt-BR" noProof="0"/>
          </a:p>
        </p:txBody>
      </p:sp>
      <p:sp>
        <p:nvSpPr>
          <p:cNvPr id="4" name="Espaço Reservado para Texto 3"/>
          <p:cNvSpPr>
            <a:spLocks noGrp="1"/>
          </p:cNvSpPr>
          <p:nvPr>
            <p:ph type="body" sz="half" idx="2"/>
          </p:nvPr>
        </p:nvSpPr>
        <p:spPr>
          <a:xfrm>
            <a:off x="6350860" y="33810499"/>
            <a:ext cx="19439573" cy="5070075"/>
          </a:xfrm>
        </p:spPr>
        <p:txBody>
          <a:bodyPr/>
          <a:lstStyle>
            <a:lvl1pPr marL="0" indent="0">
              <a:buNone/>
              <a:defRPr sz="1680"/>
            </a:lvl1pPr>
            <a:lvl2pPr marL="548592" indent="0">
              <a:buNone/>
              <a:defRPr sz="1440"/>
            </a:lvl2pPr>
            <a:lvl3pPr marL="1097185" indent="0">
              <a:buNone/>
              <a:defRPr sz="1200"/>
            </a:lvl3pPr>
            <a:lvl4pPr marL="1645778" indent="0">
              <a:buNone/>
              <a:defRPr sz="1080"/>
            </a:lvl4pPr>
            <a:lvl5pPr marL="2194370" indent="0">
              <a:buNone/>
              <a:defRPr sz="1080"/>
            </a:lvl5pPr>
            <a:lvl6pPr marL="2742962" indent="0">
              <a:buNone/>
              <a:defRPr sz="1080"/>
            </a:lvl6pPr>
            <a:lvl7pPr marL="3291555" indent="0">
              <a:buNone/>
              <a:defRPr sz="1080"/>
            </a:lvl7pPr>
            <a:lvl8pPr marL="3840147" indent="0">
              <a:buNone/>
              <a:defRPr sz="1080"/>
            </a:lvl8pPr>
            <a:lvl9pPr marL="4388740" indent="0">
              <a:buNone/>
              <a:defRPr sz="1080"/>
            </a:lvl9pPr>
          </a:lstStyle>
          <a:p>
            <a:pPr lvl="0"/>
            <a:r>
              <a:rPr lang="pt-BR"/>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lt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ltLang="pt-BR"/>
          </a:p>
        </p:txBody>
      </p:sp>
      <p:sp>
        <p:nvSpPr>
          <p:cNvPr id="7" name="Rectangle 6"/>
          <p:cNvSpPr>
            <a:spLocks noGrp="1" noChangeArrowheads="1"/>
          </p:cNvSpPr>
          <p:nvPr>
            <p:ph type="sldNum" sz="quarter" idx="12"/>
          </p:nvPr>
        </p:nvSpPr>
        <p:spPr>
          <a:ln/>
        </p:spPr>
        <p:txBody>
          <a:bodyPr/>
          <a:lstStyle>
            <a:lvl1pPr>
              <a:defRPr/>
            </a:lvl1pPr>
          </a:lstStyle>
          <a:p>
            <a:fld id="{5FB90A4F-BDFD-4346-AC60-FBC3E01CD4EE}" type="slidenum">
              <a:rPr lang="pt-B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18466" y="1730026"/>
            <a:ext cx="29162359" cy="7200106"/>
          </a:xfrm>
          <a:prstGeom prst="rect">
            <a:avLst/>
          </a:prstGeom>
          <a:noFill/>
          <a:ln w="9525">
            <a:noFill/>
            <a:miter lim="800000"/>
            <a:headEnd/>
            <a:tailEnd/>
          </a:ln>
        </p:spPr>
        <p:txBody>
          <a:bodyPr vert="horz" wrap="square" lIns="226320" tIns="113164" rIns="226320" bIns="113164" numCol="1" anchor="ctr" anchorCtr="0" compatLnSpc="1">
            <a:prstTxWarp prst="textNoShape">
              <a:avLst/>
            </a:prstTxWarp>
          </a:bodyPr>
          <a:lstStyle/>
          <a:p>
            <a:pPr lvl="0"/>
            <a:r>
              <a:rPr lang="pt-BR"/>
              <a:t>Clique para editar o estilo do título mestre</a:t>
            </a:r>
          </a:p>
        </p:txBody>
      </p:sp>
      <p:sp>
        <p:nvSpPr>
          <p:cNvPr id="1027" name="Rectangle 3"/>
          <p:cNvSpPr>
            <a:spLocks noGrp="1" noChangeArrowheads="1"/>
          </p:cNvSpPr>
          <p:nvPr>
            <p:ph type="body" idx="1"/>
          </p:nvPr>
        </p:nvSpPr>
        <p:spPr bwMode="auto">
          <a:xfrm>
            <a:off x="1618466" y="10078150"/>
            <a:ext cx="29162359" cy="28514420"/>
          </a:xfrm>
          <a:prstGeom prst="rect">
            <a:avLst/>
          </a:prstGeom>
          <a:noFill/>
          <a:ln w="9525">
            <a:noFill/>
            <a:miter lim="800000"/>
            <a:headEnd/>
            <a:tailEnd/>
          </a:ln>
        </p:spPr>
        <p:txBody>
          <a:bodyPr vert="horz" wrap="square" lIns="226320" tIns="113164" rIns="226320" bIns="113164" numCol="1" anchor="t" anchorCtr="0" compatLnSpc="1">
            <a:prstTxWarp prst="textNoShape">
              <a:avLst/>
            </a:prstTxWarp>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1028" name="Rectangle 4"/>
          <p:cNvSpPr>
            <a:spLocks noGrp="1" noChangeArrowheads="1"/>
          </p:cNvSpPr>
          <p:nvPr>
            <p:ph type="dt" sz="half" idx="2"/>
          </p:nvPr>
        </p:nvSpPr>
        <p:spPr bwMode="auto">
          <a:xfrm>
            <a:off x="1618467" y="39344582"/>
            <a:ext cx="7562833" cy="2998045"/>
          </a:xfrm>
          <a:prstGeom prst="rect">
            <a:avLst/>
          </a:prstGeom>
          <a:noFill/>
          <a:ln w="9525">
            <a:noFill/>
            <a:miter lim="800000"/>
            <a:headEnd/>
            <a:tailEnd/>
          </a:ln>
          <a:effectLst/>
        </p:spPr>
        <p:txBody>
          <a:bodyPr vert="horz" wrap="square" lIns="226320" tIns="113164" rIns="226320" bIns="113164" numCol="1" anchor="t" anchorCtr="0" compatLnSpc="1">
            <a:prstTxWarp prst="textNoShape">
              <a:avLst/>
            </a:prstTxWarp>
          </a:bodyPr>
          <a:lstStyle>
            <a:lvl1pPr eaLnBrk="1" hangingPunct="1">
              <a:defRPr sz="4440">
                <a:latin typeface="Arial" panose="020B0604020202020204" pitchFamily="34" charset="0"/>
                <a:ea typeface="ＭＳ Ｐゴシック" panose="020B0600070205080204" pitchFamily="34" charset="-128"/>
                <a:cs typeface="+mn-cs"/>
              </a:defRPr>
            </a:lvl1pPr>
          </a:lstStyle>
          <a:p>
            <a:pPr>
              <a:defRPr/>
            </a:pPr>
            <a:endParaRPr lang="pt-BR" altLang="pt-BR"/>
          </a:p>
        </p:txBody>
      </p:sp>
      <p:sp>
        <p:nvSpPr>
          <p:cNvPr id="1029" name="Rectangle 5"/>
          <p:cNvSpPr>
            <a:spLocks noGrp="1" noChangeArrowheads="1"/>
          </p:cNvSpPr>
          <p:nvPr>
            <p:ph type="ftr" sz="quarter" idx="3"/>
          </p:nvPr>
        </p:nvSpPr>
        <p:spPr bwMode="auto">
          <a:xfrm>
            <a:off x="11065257" y="39344582"/>
            <a:ext cx="10268775" cy="2998045"/>
          </a:xfrm>
          <a:prstGeom prst="rect">
            <a:avLst/>
          </a:prstGeom>
          <a:noFill/>
          <a:ln w="9525">
            <a:noFill/>
            <a:miter lim="800000"/>
            <a:headEnd/>
            <a:tailEnd/>
          </a:ln>
          <a:effectLst/>
        </p:spPr>
        <p:txBody>
          <a:bodyPr vert="horz" wrap="square" lIns="226320" tIns="113164" rIns="226320" bIns="113164" numCol="1" anchor="t" anchorCtr="0" compatLnSpc="1">
            <a:prstTxWarp prst="textNoShape">
              <a:avLst/>
            </a:prstTxWarp>
          </a:bodyPr>
          <a:lstStyle>
            <a:lvl1pPr algn="ctr" eaLnBrk="1" hangingPunct="1">
              <a:defRPr sz="4440">
                <a:latin typeface="Arial" panose="020B0604020202020204" pitchFamily="34" charset="0"/>
                <a:ea typeface="ＭＳ Ｐゴシック" panose="020B0600070205080204" pitchFamily="34" charset="-128"/>
                <a:cs typeface="+mn-cs"/>
              </a:defRPr>
            </a:lvl1pPr>
          </a:lstStyle>
          <a:p>
            <a:pPr>
              <a:defRPr/>
            </a:pPr>
            <a:endParaRPr lang="pt-BR" altLang="pt-BR"/>
          </a:p>
        </p:txBody>
      </p:sp>
      <p:sp>
        <p:nvSpPr>
          <p:cNvPr id="1030" name="Rectangle 6"/>
          <p:cNvSpPr>
            <a:spLocks noGrp="1" noChangeArrowheads="1"/>
          </p:cNvSpPr>
          <p:nvPr>
            <p:ph type="sldNum" sz="quarter" idx="4"/>
          </p:nvPr>
        </p:nvSpPr>
        <p:spPr bwMode="auto">
          <a:xfrm>
            <a:off x="23217992" y="39344582"/>
            <a:ext cx="7562833" cy="2998045"/>
          </a:xfrm>
          <a:prstGeom prst="rect">
            <a:avLst/>
          </a:prstGeom>
          <a:noFill/>
          <a:ln w="9525">
            <a:noFill/>
            <a:miter lim="800000"/>
            <a:headEnd/>
            <a:tailEnd/>
          </a:ln>
          <a:effectLst/>
        </p:spPr>
        <p:txBody>
          <a:bodyPr vert="horz" wrap="square" lIns="226320" tIns="113164" rIns="226320" bIns="113164" numCol="1" anchor="t" anchorCtr="0" compatLnSpc="1">
            <a:prstTxWarp prst="textNoShape">
              <a:avLst/>
            </a:prstTxWarp>
          </a:bodyPr>
          <a:lstStyle>
            <a:lvl1pPr algn="r" eaLnBrk="1" hangingPunct="1">
              <a:defRPr sz="4440"/>
            </a:lvl1pPr>
          </a:lstStyle>
          <a:p>
            <a:fld id="{3991E87F-50AF-4D7B-873C-A31F14110FB4}" type="slidenum">
              <a:rPr lang="pt-BR"/>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708675" rtl="0" eaLnBrk="0" fontAlgn="base" hangingPunct="0">
        <a:spcBef>
          <a:spcPct val="0"/>
        </a:spcBef>
        <a:spcAft>
          <a:spcPct val="0"/>
        </a:spcAft>
        <a:defRPr sz="13439">
          <a:solidFill>
            <a:schemeClr val="tx2"/>
          </a:solidFill>
          <a:latin typeface="+mj-lt"/>
          <a:ea typeface="ＭＳ Ｐゴシック" pitchFamily="34" charset="-128"/>
          <a:cs typeface="ＭＳ Ｐゴシック" charset="0"/>
        </a:defRPr>
      </a:lvl1pPr>
      <a:lvl2pPr algn="ctr" defTabSz="2708675" rtl="0" eaLnBrk="0" fontAlgn="base" hangingPunct="0">
        <a:spcBef>
          <a:spcPct val="0"/>
        </a:spcBef>
        <a:spcAft>
          <a:spcPct val="0"/>
        </a:spcAft>
        <a:defRPr sz="13439">
          <a:solidFill>
            <a:schemeClr val="tx2"/>
          </a:solidFill>
          <a:latin typeface="Arial" charset="0"/>
          <a:ea typeface="ＭＳ Ｐゴシック" pitchFamily="34" charset="-128"/>
          <a:cs typeface="ＭＳ Ｐゴシック" charset="0"/>
        </a:defRPr>
      </a:lvl2pPr>
      <a:lvl3pPr algn="ctr" defTabSz="2708675" rtl="0" eaLnBrk="0" fontAlgn="base" hangingPunct="0">
        <a:spcBef>
          <a:spcPct val="0"/>
        </a:spcBef>
        <a:spcAft>
          <a:spcPct val="0"/>
        </a:spcAft>
        <a:defRPr sz="13439">
          <a:solidFill>
            <a:schemeClr val="tx2"/>
          </a:solidFill>
          <a:latin typeface="Arial" charset="0"/>
          <a:ea typeface="ＭＳ Ｐゴシック" pitchFamily="34" charset="-128"/>
          <a:cs typeface="ＭＳ Ｐゴシック" charset="0"/>
        </a:defRPr>
      </a:lvl3pPr>
      <a:lvl4pPr algn="ctr" defTabSz="2708675" rtl="0" eaLnBrk="0" fontAlgn="base" hangingPunct="0">
        <a:spcBef>
          <a:spcPct val="0"/>
        </a:spcBef>
        <a:spcAft>
          <a:spcPct val="0"/>
        </a:spcAft>
        <a:defRPr sz="13439">
          <a:solidFill>
            <a:schemeClr val="tx2"/>
          </a:solidFill>
          <a:latin typeface="Arial" charset="0"/>
          <a:ea typeface="ＭＳ Ｐゴシック" pitchFamily="34" charset="-128"/>
          <a:cs typeface="ＭＳ Ｐゴシック" charset="0"/>
        </a:defRPr>
      </a:lvl4pPr>
      <a:lvl5pPr algn="ctr" defTabSz="2708675" rtl="0" eaLnBrk="0" fontAlgn="base" hangingPunct="0">
        <a:spcBef>
          <a:spcPct val="0"/>
        </a:spcBef>
        <a:spcAft>
          <a:spcPct val="0"/>
        </a:spcAft>
        <a:defRPr sz="13439">
          <a:solidFill>
            <a:schemeClr val="tx2"/>
          </a:solidFill>
          <a:latin typeface="Arial" charset="0"/>
          <a:ea typeface="ＭＳ Ｐゴシック" pitchFamily="34" charset="-128"/>
          <a:cs typeface="ＭＳ Ｐゴシック" charset="0"/>
        </a:defRPr>
      </a:lvl5pPr>
      <a:lvl6pPr marL="548592" algn="ctr" defTabSz="2708675" rtl="0" fontAlgn="base">
        <a:spcBef>
          <a:spcPct val="0"/>
        </a:spcBef>
        <a:spcAft>
          <a:spcPct val="0"/>
        </a:spcAft>
        <a:defRPr sz="13439">
          <a:solidFill>
            <a:schemeClr val="tx2"/>
          </a:solidFill>
          <a:latin typeface="Arial" charset="0"/>
        </a:defRPr>
      </a:lvl6pPr>
      <a:lvl7pPr marL="1097185" algn="ctr" defTabSz="2708675" rtl="0" fontAlgn="base">
        <a:spcBef>
          <a:spcPct val="0"/>
        </a:spcBef>
        <a:spcAft>
          <a:spcPct val="0"/>
        </a:spcAft>
        <a:defRPr sz="13439">
          <a:solidFill>
            <a:schemeClr val="tx2"/>
          </a:solidFill>
          <a:latin typeface="Arial" charset="0"/>
        </a:defRPr>
      </a:lvl7pPr>
      <a:lvl8pPr marL="1645778" algn="ctr" defTabSz="2708675" rtl="0" fontAlgn="base">
        <a:spcBef>
          <a:spcPct val="0"/>
        </a:spcBef>
        <a:spcAft>
          <a:spcPct val="0"/>
        </a:spcAft>
        <a:defRPr sz="13439">
          <a:solidFill>
            <a:schemeClr val="tx2"/>
          </a:solidFill>
          <a:latin typeface="Arial" charset="0"/>
        </a:defRPr>
      </a:lvl8pPr>
      <a:lvl9pPr marL="2194370" algn="ctr" defTabSz="2708675" rtl="0" fontAlgn="base">
        <a:spcBef>
          <a:spcPct val="0"/>
        </a:spcBef>
        <a:spcAft>
          <a:spcPct val="0"/>
        </a:spcAft>
        <a:defRPr sz="13439">
          <a:solidFill>
            <a:schemeClr val="tx2"/>
          </a:solidFill>
          <a:latin typeface="Arial" charset="0"/>
        </a:defRPr>
      </a:lvl9pPr>
    </p:titleStyle>
    <p:bodyStyle>
      <a:lvl1pPr marL="1017182" indent="-1017182" algn="l" defTabSz="2708675" rtl="0" eaLnBrk="0" fontAlgn="base" hangingPunct="0">
        <a:spcBef>
          <a:spcPct val="20000"/>
        </a:spcBef>
        <a:spcAft>
          <a:spcPct val="0"/>
        </a:spcAft>
        <a:buChar char="•"/>
        <a:defRPr sz="9359">
          <a:solidFill>
            <a:schemeClr val="tx1"/>
          </a:solidFill>
          <a:latin typeface="+mn-lt"/>
          <a:ea typeface="ＭＳ Ｐゴシック" pitchFamily="34" charset="-128"/>
          <a:cs typeface="ＭＳ Ｐゴシック" charset="0"/>
        </a:defRPr>
      </a:lvl1pPr>
      <a:lvl2pPr marL="2209609" indent="-849556" algn="l" defTabSz="2708675" rtl="0" eaLnBrk="0" fontAlgn="base" hangingPunct="0">
        <a:spcBef>
          <a:spcPct val="20000"/>
        </a:spcBef>
        <a:spcAft>
          <a:spcPct val="0"/>
        </a:spcAft>
        <a:buChar char="–"/>
        <a:defRPr sz="8159">
          <a:solidFill>
            <a:schemeClr val="tx1"/>
          </a:solidFill>
          <a:latin typeface="+mn-lt"/>
          <a:ea typeface="ＭＳ Ｐゴシック" pitchFamily="34" charset="-128"/>
        </a:defRPr>
      </a:lvl2pPr>
      <a:lvl3pPr marL="3394415" indent="-685740" algn="l" defTabSz="2708675" rtl="0" eaLnBrk="0" fontAlgn="base" hangingPunct="0">
        <a:spcBef>
          <a:spcPct val="20000"/>
        </a:spcBef>
        <a:spcAft>
          <a:spcPct val="0"/>
        </a:spcAft>
        <a:buChar char="•"/>
        <a:defRPr sz="6959">
          <a:solidFill>
            <a:schemeClr val="tx1"/>
          </a:solidFill>
          <a:latin typeface="+mn-lt"/>
          <a:ea typeface="ＭＳ Ｐゴシック" pitchFamily="34" charset="-128"/>
        </a:defRPr>
      </a:lvl3pPr>
      <a:lvl4pPr marL="4754468" indent="-683836" algn="l" defTabSz="2708675" rtl="0" eaLnBrk="0" fontAlgn="base" hangingPunct="0">
        <a:spcBef>
          <a:spcPct val="20000"/>
        </a:spcBef>
        <a:spcAft>
          <a:spcPct val="0"/>
        </a:spcAft>
        <a:buChar char="–"/>
        <a:defRPr sz="5760">
          <a:solidFill>
            <a:schemeClr val="tx1"/>
          </a:solidFill>
          <a:latin typeface="+mn-lt"/>
          <a:ea typeface="ＭＳ Ｐゴシック" pitchFamily="34" charset="-128"/>
        </a:defRPr>
      </a:lvl4pPr>
      <a:lvl5pPr marL="6108806" indent="-680027" algn="l" defTabSz="2708675" rtl="0" eaLnBrk="0" fontAlgn="base" hangingPunct="0">
        <a:spcBef>
          <a:spcPct val="20000"/>
        </a:spcBef>
        <a:spcAft>
          <a:spcPct val="0"/>
        </a:spcAft>
        <a:buChar char="»"/>
        <a:defRPr sz="5760">
          <a:solidFill>
            <a:schemeClr val="tx1"/>
          </a:solidFill>
          <a:latin typeface="+mn-lt"/>
          <a:ea typeface="ＭＳ Ｐゴシック" pitchFamily="34" charset="-128"/>
        </a:defRPr>
      </a:lvl5pPr>
      <a:lvl6pPr marL="6657399" indent="-680027" algn="l" defTabSz="2708675" rtl="0" fontAlgn="base">
        <a:spcBef>
          <a:spcPct val="20000"/>
        </a:spcBef>
        <a:spcAft>
          <a:spcPct val="0"/>
        </a:spcAft>
        <a:buChar char="»"/>
        <a:defRPr sz="5760">
          <a:solidFill>
            <a:schemeClr val="tx1"/>
          </a:solidFill>
          <a:latin typeface="+mn-lt"/>
        </a:defRPr>
      </a:lvl6pPr>
      <a:lvl7pPr marL="7205991" indent="-680027" algn="l" defTabSz="2708675" rtl="0" fontAlgn="base">
        <a:spcBef>
          <a:spcPct val="20000"/>
        </a:spcBef>
        <a:spcAft>
          <a:spcPct val="0"/>
        </a:spcAft>
        <a:buChar char="»"/>
        <a:defRPr sz="5760">
          <a:solidFill>
            <a:schemeClr val="tx1"/>
          </a:solidFill>
          <a:latin typeface="+mn-lt"/>
        </a:defRPr>
      </a:lvl7pPr>
      <a:lvl8pPr marL="7754583" indent="-680027" algn="l" defTabSz="2708675" rtl="0" fontAlgn="base">
        <a:spcBef>
          <a:spcPct val="20000"/>
        </a:spcBef>
        <a:spcAft>
          <a:spcPct val="0"/>
        </a:spcAft>
        <a:buChar char="»"/>
        <a:defRPr sz="5760">
          <a:solidFill>
            <a:schemeClr val="tx1"/>
          </a:solidFill>
          <a:latin typeface="+mn-lt"/>
        </a:defRPr>
      </a:lvl8pPr>
      <a:lvl9pPr marL="8303176" indent="-680027" algn="l" defTabSz="2708675" rtl="0" fontAlgn="base">
        <a:spcBef>
          <a:spcPct val="20000"/>
        </a:spcBef>
        <a:spcAft>
          <a:spcPct val="0"/>
        </a:spcAft>
        <a:buChar char="»"/>
        <a:defRPr sz="5760">
          <a:solidFill>
            <a:schemeClr val="tx1"/>
          </a:solidFill>
          <a:latin typeface="+mn-lt"/>
        </a:defRPr>
      </a:lvl9pPr>
    </p:bodyStyle>
    <p:otherStyle>
      <a:defPPr>
        <a:defRPr lang="pt-BR"/>
      </a:defPPr>
      <a:lvl1pPr marL="0" algn="l" defTabSz="1097185" rtl="0" eaLnBrk="1" latinLnBrk="0" hangingPunct="1">
        <a:defRPr sz="2160" kern="1200">
          <a:solidFill>
            <a:schemeClr val="tx1"/>
          </a:solidFill>
          <a:latin typeface="+mn-lt"/>
          <a:ea typeface="+mn-ea"/>
          <a:cs typeface="+mn-cs"/>
        </a:defRPr>
      </a:lvl1pPr>
      <a:lvl2pPr marL="548592" algn="l" defTabSz="1097185" rtl="0" eaLnBrk="1" latinLnBrk="0" hangingPunct="1">
        <a:defRPr sz="2160" kern="1200">
          <a:solidFill>
            <a:schemeClr val="tx1"/>
          </a:solidFill>
          <a:latin typeface="+mn-lt"/>
          <a:ea typeface="+mn-ea"/>
          <a:cs typeface="+mn-cs"/>
        </a:defRPr>
      </a:lvl2pPr>
      <a:lvl3pPr marL="1097185" algn="l" defTabSz="1097185" rtl="0" eaLnBrk="1" latinLnBrk="0" hangingPunct="1">
        <a:defRPr sz="2160" kern="1200">
          <a:solidFill>
            <a:schemeClr val="tx1"/>
          </a:solidFill>
          <a:latin typeface="+mn-lt"/>
          <a:ea typeface="+mn-ea"/>
          <a:cs typeface="+mn-cs"/>
        </a:defRPr>
      </a:lvl3pPr>
      <a:lvl4pPr marL="1645778" algn="l" defTabSz="1097185" rtl="0" eaLnBrk="1" latinLnBrk="0" hangingPunct="1">
        <a:defRPr sz="2160" kern="1200">
          <a:solidFill>
            <a:schemeClr val="tx1"/>
          </a:solidFill>
          <a:latin typeface="+mn-lt"/>
          <a:ea typeface="+mn-ea"/>
          <a:cs typeface="+mn-cs"/>
        </a:defRPr>
      </a:lvl4pPr>
      <a:lvl5pPr marL="2194370" algn="l" defTabSz="1097185" rtl="0" eaLnBrk="1" latinLnBrk="0" hangingPunct="1">
        <a:defRPr sz="2160" kern="1200">
          <a:solidFill>
            <a:schemeClr val="tx1"/>
          </a:solidFill>
          <a:latin typeface="+mn-lt"/>
          <a:ea typeface="+mn-ea"/>
          <a:cs typeface="+mn-cs"/>
        </a:defRPr>
      </a:lvl5pPr>
      <a:lvl6pPr marL="2742962" algn="l" defTabSz="1097185" rtl="0" eaLnBrk="1" latinLnBrk="0" hangingPunct="1">
        <a:defRPr sz="2160" kern="1200">
          <a:solidFill>
            <a:schemeClr val="tx1"/>
          </a:solidFill>
          <a:latin typeface="+mn-lt"/>
          <a:ea typeface="+mn-ea"/>
          <a:cs typeface="+mn-cs"/>
        </a:defRPr>
      </a:lvl6pPr>
      <a:lvl7pPr marL="3291555" algn="l" defTabSz="1097185" rtl="0" eaLnBrk="1" latinLnBrk="0" hangingPunct="1">
        <a:defRPr sz="2160" kern="1200">
          <a:solidFill>
            <a:schemeClr val="tx1"/>
          </a:solidFill>
          <a:latin typeface="+mn-lt"/>
          <a:ea typeface="+mn-ea"/>
          <a:cs typeface="+mn-cs"/>
        </a:defRPr>
      </a:lvl7pPr>
      <a:lvl8pPr marL="3840147" algn="l" defTabSz="1097185" rtl="0" eaLnBrk="1" latinLnBrk="0" hangingPunct="1">
        <a:defRPr sz="2160" kern="1200">
          <a:solidFill>
            <a:schemeClr val="tx1"/>
          </a:solidFill>
          <a:latin typeface="+mn-lt"/>
          <a:ea typeface="+mn-ea"/>
          <a:cs typeface="+mn-cs"/>
        </a:defRPr>
      </a:lvl8pPr>
      <a:lvl9pPr marL="4388740" algn="l" defTabSz="1097185" rtl="0" eaLnBrk="1" latinLnBrk="0" hangingPunct="1">
        <a:defRPr sz="21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a:extLst>
              <a:ext uri="{FF2B5EF4-FFF2-40B4-BE49-F238E27FC236}">
                <a16:creationId xmlns:a16="http://schemas.microsoft.com/office/drawing/2014/main" id="{D9B07A2A-1166-CB6C-6CB3-19D31C8D08AB}"/>
              </a:ext>
            </a:extLst>
          </p:cNvPr>
          <p:cNvSpPr txBox="1">
            <a:spLocks/>
          </p:cNvSpPr>
          <p:nvPr/>
        </p:nvSpPr>
        <p:spPr>
          <a:xfrm>
            <a:off x="789932" y="7792492"/>
            <a:ext cx="30838130" cy="2316503"/>
          </a:xfrm>
          <a:prstGeom prst="rect">
            <a:avLst/>
          </a:prstGeom>
        </p:spPr>
        <p:txBody>
          <a:bodyPr>
            <a:normAutofit fontScale="97500"/>
          </a:bodyPr>
          <a:lstStyle>
            <a:lvl1pPr algn="ctr" defTabSz="2708675" rtl="0" eaLnBrk="0" fontAlgn="base" hangingPunct="0">
              <a:spcBef>
                <a:spcPct val="0"/>
              </a:spcBef>
              <a:spcAft>
                <a:spcPct val="0"/>
              </a:spcAft>
              <a:defRPr sz="13439">
                <a:solidFill>
                  <a:schemeClr val="tx2"/>
                </a:solidFill>
                <a:latin typeface="+mj-lt"/>
                <a:ea typeface="ＭＳ Ｐゴシック" pitchFamily="34" charset="-128"/>
                <a:cs typeface="ＭＳ Ｐゴシック" charset="0"/>
              </a:defRPr>
            </a:lvl1pPr>
            <a:lvl2pPr algn="ctr" defTabSz="2708675" rtl="0" eaLnBrk="0" fontAlgn="base" hangingPunct="0">
              <a:spcBef>
                <a:spcPct val="0"/>
              </a:spcBef>
              <a:spcAft>
                <a:spcPct val="0"/>
              </a:spcAft>
              <a:defRPr sz="13439">
                <a:solidFill>
                  <a:schemeClr val="tx2"/>
                </a:solidFill>
                <a:latin typeface="Arial" charset="0"/>
                <a:ea typeface="ＭＳ Ｐゴシック" pitchFamily="34" charset="-128"/>
                <a:cs typeface="ＭＳ Ｐゴシック" charset="0"/>
              </a:defRPr>
            </a:lvl2pPr>
            <a:lvl3pPr algn="ctr" defTabSz="2708675" rtl="0" eaLnBrk="0" fontAlgn="base" hangingPunct="0">
              <a:spcBef>
                <a:spcPct val="0"/>
              </a:spcBef>
              <a:spcAft>
                <a:spcPct val="0"/>
              </a:spcAft>
              <a:defRPr sz="13439">
                <a:solidFill>
                  <a:schemeClr val="tx2"/>
                </a:solidFill>
                <a:latin typeface="Arial" charset="0"/>
                <a:ea typeface="ＭＳ Ｐゴシック" pitchFamily="34" charset="-128"/>
                <a:cs typeface="ＭＳ Ｐゴシック" charset="0"/>
              </a:defRPr>
            </a:lvl3pPr>
            <a:lvl4pPr algn="ctr" defTabSz="2708675" rtl="0" eaLnBrk="0" fontAlgn="base" hangingPunct="0">
              <a:spcBef>
                <a:spcPct val="0"/>
              </a:spcBef>
              <a:spcAft>
                <a:spcPct val="0"/>
              </a:spcAft>
              <a:defRPr sz="13439">
                <a:solidFill>
                  <a:schemeClr val="tx2"/>
                </a:solidFill>
                <a:latin typeface="Arial" charset="0"/>
                <a:ea typeface="ＭＳ Ｐゴシック" pitchFamily="34" charset="-128"/>
                <a:cs typeface="ＭＳ Ｐゴシック" charset="0"/>
              </a:defRPr>
            </a:lvl4pPr>
            <a:lvl5pPr algn="ctr" defTabSz="2708675" rtl="0" eaLnBrk="0" fontAlgn="base" hangingPunct="0">
              <a:spcBef>
                <a:spcPct val="0"/>
              </a:spcBef>
              <a:spcAft>
                <a:spcPct val="0"/>
              </a:spcAft>
              <a:defRPr sz="13439">
                <a:solidFill>
                  <a:schemeClr val="tx2"/>
                </a:solidFill>
                <a:latin typeface="Arial" charset="0"/>
                <a:ea typeface="ＭＳ Ｐゴシック" pitchFamily="34" charset="-128"/>
                <a:cs typeface="ＭＳ Ｐゴシック" charset="0"/>
              </a:defRPr>
            </a:lvl5pPr>
            <a:lvl6pPr marL="548592" algn="ctr" defTabSz="2708675" rtl="0" fontAlgn="base">
              <a:spcBef>
                <a:spcPct val="0"/>
              </a:spcBef>
              <a:spcAft>
                <a:spcPct val="0"/>
              </a:spcAft>
              <a:defRPr sz="13439">
                <a:solidFill>
                  <a:schemeClr val="tx2"/>
                </a:solidFill>
                <a:latin typeface="Arial" charset="0"/>
              </a:defRPr>
            </a:lvl6pPr>
            <a:lvl7pPr marL="1097185" algn="ctr" defTabSz="2708675" rtl="0" fontAlgn="base">
              <a:spcBef>
                <a:spcPct val="0"/>
              </a:spcBef>
              <a:spcAft>
                <a:spcPct val="0"/>
              </a:spcAft>
              <a:defRPr sz="13439">
                <a:solidFill>
                  <a:schemeClr val="tx2"/>
                </a:solidFill>
                <a:latin typeface="Arial" charset="0"/>
              </a:defRPr>
            </a:lvl7pPr>
            <a:lvl8pPr marL="1645778" algn="ctr" defTabSz="2708675" rtl="0" fontAlgn="base">
              <a:spcBef>
                <a:spcPct val="0"/>
              </a:spcBef>
              <a:spcAft>
                <a:spcPct val="0"/>
              </a:spcAft>
              <a:defRPr sz="13439">
                <a:solidFill>
                  <a:schemeClr val="tx2"/>
                </a:solidFill>
                <a:latin typeface="Arial" charset="0"/>
              </a:defRPr>
            </a:lvl8pPr>
            <a:lvl9pPr marL="2194370" algn="ctr" defTabSz="2708675" rtl="0" fontAlgn="base">
              <a:spcBef>
                <a:spcPct val="0"/>
              </a:spcBef>
              <a:spcAft>
                <a:spcPct val="0"/>
              </a:spcAft>
              <a:defRPr sz="13439">
                <a:solidFill>
                  <a:schemeClr val="tx2"/>
                </a:solidFill>
                <a:latin typeface="Arial" charset="0"/>
              </a:defRPr>
            </a:lvl9pPr>
          </a:lstStyle>
          <a:p>
            <a:pPr defTabSz="3238500"/>
            <a:r>
              <a:rPr lang="en-US" altLang="pt-BR" sz="6600" b="1" kern="0" dirty="0">
                <a:latin typeface="Arial" charset="0"/>
                <a:cs typeface="Arial" charset="0"/>
              </a:rPr>
              <a:t>TITLE:</a:t>
            </a:r>
          </a:p>
          <a:p>
            <a:pPr defTabSz="3238500"/>
            <a:r>
              <a:rPr lang="en-US" altLang="pt-BR" sz="6600" b="1" kern="0" dirty="0">
                <a:latin typeface="Arial" charset="0"/>
                <a:cs typeface="Arial" charset="0"/>
              </a:rPr>
              <a:t>ARIAL 66, UPPERCASE LETTER, BOLD, CENTER, AT THE TOP</a:t>
            </a:r>
            <a:endParaRPr lang="pt-BR" altLang="pt-BR" sz="6600" b="1" kern="0" dirty="0">
              <a:latin typeface="Arial" charset="0"/>
              <a:cs typeface="Arial" charset="0"/>
            </a:endParaRPr>
          </a:p>
        </p:txBody>
      </p:sp>
      <p:sp>
        <p:nvSpPr>
          <p:cNvPr id="4" name="Título 1">
            <a:extLst>
              <a:ext uri="{FF2B5EF4-FFF2-40B4-BE49-F238E27FC236}">
                <a16:creationId xmlns:a16="http://schemas.microsoft.com/office/drawing/2014/main" id="{8AC99154-351D-839B-D2DB-BF74FC72B603}"/>
              </a:ext>
            </a:extLst>
          </p:cNvPr>
          <p:cNvSpPr txBox="1">
            <a:spLocks/>
          </p:cNvSpPr>
          <p:nvPr/>
        </p:nvSpPr>
        <p:spPr bwMode="auto">
          <a:xfrm>
            <a:off x="1588" y="10108994"/>
            <a:ext cx="32404050" cy="1048513"/>
          </a:xfrm>
          <a:prstGeom prst="rect">
            <a:avLst/>
          </a:prstGeom>
          <a:noFill/>
          <a:ln w="9525">
            <a:noFill/>
            <a:miter lim="800000"/>
            <a:headEnd/>
            <a:tailEnd/>
          </a:ln>
        </p:spPr>
        <p:txBody>
          <a:bodyPr anchor="b"/>
          <a:lstStyle/>
          <a:p>
            <a:pPr algn="ctr" defTabSz="3238500">
              <a:lnSpc>
                <a:spcPct val="90000"/>
              </a:lnSpc>
            </a:pPr>
            <a:r>
              <a:rPr lang="pt-BR" altLang="pt-BR" sz="4800" i="1" dirty="0" err="1">
                <a:latin typeface="Arial" charset="0"/>
              </a:rPr>
              <a:t>Author</a:t>
            </a:r>
            <a:r>
              <a:rPr lang="pt-BR" altLang="pt-BR" sz="4800" i="1" dirty="0">
                <a:latin typeface="Arial" charset="0"/>
              </a:rPr>
              <a:t>(s) &amp; </a:t>
            </a:r>
            <a:r>
              <a:rPr lang="pt-BR" altLang="pt-BR" sz="4800" i="1" dirty="0" err="1">
                <a:latin typeface="Arial" charset="0"/>
              </a:rPr>
              <a:t>Affilition</a:t>
            </a:r>
            <a:r>
              <a:rPr lang="pt-BR" altLang="pt-BR" sz="4800" i="1" dirty="0">
                <a:latin typeface="Arial" charset="0"/>
              </a:rPr>
              <a:t>(s) (Arial 48)</a:t>
            </a:r>
          </a:p>
        </p:txBody>
      </p:sp>
      <p:sp>
        <p:nvSpPr>
          <p:cNvPr id="5" name="CaixaDeTexto 6">
            <a:extLst>
              <a:ext uri="{FF2B5EF4-FFF2-40B4-BE49-F238E27FC236}">
                <a16:creationId xmlns:a16="http://schemas.microsoft.com/office/drawing/2014/main" id="{01CFDEFB-A4EF-4BA8-21B2-65FF7FF08A30}"/>
              </a:ext>
            </a:extLst>
          </p:cNvPr>
          <p:cNvSpPr txBox="1">
            <a:spLocks noChangeArrowheads="1"/>
          </p:cNvSpPr>
          <p:nvPr/>
        </p:nvSpPr>
        <p:spPr bwMode="auto">
          <a:xfrm>
            <a:off x="720725" y="11829845"/>
            <a:ext cx="15193963" cy="22436911"/>
          </a:xfrm>
          <a:prstGeom prst="rect">
            <a:avLst/>
          </a:prstGeom>
          <a:noFill/>
          <a:ln w="9525">
            <a:noFill/>
            <a:miter lim="800000"/>
            <a:headEnd/>
            <a:tailEnd/>
          </a:ln>
        </p:spPr>
        <p:txBody>
          <a:bodyPr>
            <a:spAutoFit/>
          </a:bodyPr>
          <a:lstStyle/>
          <a:p>
            <a:r>
              <a:rPr lang="pt-BR" sz="6000" b="1" dirty="0" err="1">
                <a:latin typeface="Arial" charset="0"/>
              </a:rPr>
              <a:t>Sub-Titles</a:t>
            </a:r>
            <a:r>
              <a:rPr lang="pt-BR" sz="6000" b="1" dirty="0">
                <a:latin typeface="Arial" charset="0"/>
              </a:rPr>
              <a:t> (Arial 60)</a:t>
            </a:r>
          </a:p>
          <a:p>
            <a:endParaRPr lang="pt-BR" sz="6000" b="1" dirty="0">
              <a:latin typeface="Arial" charset="0"/>
            </a:endParaRPr>
          </a:p>
          <a:p>
            <a:pPr algn="just"/>
            <a:r>
              <a:rPr lang="pt-BR" sz="4000" dirty="0">
                <a:latin typeface="Arial" charset="0"/>
              </a:rPr>
              <a:t>Arial 40.</a:t>
            </a:r>
          </a:p>
          <a:p>
            <a:endParaRPr lang="pt-BR" sz="4000" dirty="0">
              <a:latin typeface="Arial" charset="0"/>
            </a:endParaRPr>
          </a:p>
          <a:p>
            <a:endParaRPr lang="pt-BR" sz="4000" dirty="0">
              <a:latin typeface="Arial" charset="0"/>
            </a:endParaRPr>
          </a:p>
          <a:p>
            <a:r>
              <a:rPr lang="en-US" sz="4000" dirty="0">
                <a:latin typeface="Arial" charset="0"/>
              </a:rPr>
              <a:t>The figures (minimum resolution of 320 dpi),tables and charts must be legible (letter in Arial, minimum 44).</a:t>
            </a:r>
          </a:p>
          <a:p>
            <a:endParaRPr lang="en-US" sz="4000" dirty="0">
              <a:latin typeface="Arial" charset="0"/>
            </a:endParaRPr>
          </a:p>
          <a:p>
            <a:r>
              <a:rPr lang="en-US" sz="4000" dirty="0">
                <a:latin typeface="Arial" charset="0"/>
              </a:rPr>
              <a:t>References must be made in compliance with the standards defined by ABNT. </a:t>
            </a:r>
          </a:p>
          <a:p>
            <a:endParaRPr lang="en-US" sz="4000" dirty="0">
              <a:latin typeface="Arial" charset="0"/>
            </a:endParaRPr>
          </a:p>
          <a:p>
            <a:r>
              <a:rPr lang="en-US" sz="4000" dirty="0">
                <a:latin typeface="Arial" charset="0"/>
              </a:rPr>
              <a:t>Only the references mentioned in the poster must be presented.</a:t>
            </a:r>
            <a:endParaRPr lang="pt-BR" sz="4000" dirty="0">
              <a:latin typeface="Arial" charset="0"/>
            </a:endParaRPr>
          </a:p>
          <a:p>
            <a:endParaRPr lang="pt-BR" sz="4000" dirty="0">
              <a:latin typeface="Arial" charset="0"/>
            </a:endParaRPr>
          </a:p>
          <a:p>
            <a:endParaRPr lang="pt-BR" sz="4000" dirty="0">
              <a:latin typeface="Arial" charset="0"/>
            </a:endParaRPr>
          </a:p>
          <a:p>
            <a:endParaRPr lang="pt-BR" sz="4000" dirty="0">
              <a:latin typeface="Arial" charset="0"/>
            </a:endParaRPr>
          </a:p>
          <a:p>
            <a:endParaRPr lang="pt-BR" sz="4000" dirty="0">
              <a:latin typeface="Arial" charset="0"/>
            </a:endParaRPr>
          </a:p>
          <a:p>
            <a:endParaRPr lang="pt-BR" sz="4000" dirty="0">
              <a:latin typeface="Arial" charset="0"/>
            </a:endParaRPr>
          </a:p>
          <a:p>
            <a:endParaRPr lang="pt-BR" sz="4000" dirty="0">
              <a:latin typeface="Arial" charset="0"/>
            </a:endParaRPr>
          </a:p>
          <a:p>
            <a:endParaRPr lang="pt-BR" sz="4000" dirty="0">
              <a:latin typeface="Arial" charset="0"/>
            </a:endParaRPr>
          </a:p>
          <a:p>
            <a:endParaRPr lang="pt-BR" sz="4000" dirty="0">
              <a:latin typeface="Arial" charset="0"/>
            </a:endParaRPr>
          </a:p>
          <a:p>
            <a:endParaRPr lang="pt-BR" sz="4000" dirty="0">
              <a:latin typeface="Arial" charset="0"/>
            </a:endParaRPr>
          </a:p>
          <a:p>
            <a:endParaRPr lang="pt-BR" sz="4000" dirty="0">
              <a:latin typeface="Arial" charset="0"/>
            </a:endParaRPr>
          </a:p>
          <a:p>
            <a:endParaRPr lang="pt-BR" sz="4000" dirty="0">
              <a:latin typeface="Arial" charset="0"/>
            </a:endParaRPr>
          </a:p>
          <a:p>
            <a:endParaRPr lang="pt-BR" sz="6000" b="1" dirty="0">
              <a:latin typeface="Arial" charset="0"/>
            </a:endParaRPr>
          </a:p>
          <a:p>
            <a:endParaRPr lang="pt-BR" sz="6000" b="1" dirty="0">
              <a:latin typeface="Arial" charset="0"/>
            </a:endParaRPr>
          </a:p>
          <a:p>
            <a:endParaRPr lang="pt-BR" sz="6000" b="1" dirty="0">
              <a:latin typeface="Arial" charset="0"/>
            </a:endParaRPr>
          </a:p>
          <a:p>
            <a:endParaRPr lang="pt-BR" sz="4400" dirty="0">
              <a:latin typeface="Arial" charset="0"/>
            </a:endParaRPr>
          </a:p>
          <a:p>
            <a:pPr algn="just"/>
            <a:endParaRPr lang="pt-BR" sz="4400" b="1" dirty="0">
              <a:latin typeface="Arial" charset="0"/>
            </a:endParaRPr>
          </a:p>
          <a:p>
            <a:pPr algn="just"/>
            <a:endParaRPr lang="pt-BR" sz="4400" b="1" dirty="0">
              <a:latin typeface="Arial" charset="0"/>
            </a:endParaRPr>
          </a:p>
          <a:p>
            <a:pPr algn="just"/>
            <a:endParaRPr lang="pt-BR" sz="6000" b="1" dirty="0">
              <a:latin typeface="Arial" charset="0"/>
            </a:endParaRPr>
          </a:p>
          <a:p>
            <a:endParaRPr lang="pt-BR" sz="6000" b="1" dirty="0">
              <a:latin typeface="Arial" charset="0"/>
            </a:endParaRPr>
          </a:p>
          <a:p>
            <a:endParaRPr lang="pt-BR" sz="6000" b="1" dirty="0">
              <a:latin typeface="Arial" charset="0"/>
            </a:endParaRPr>
          </a:p>
        </p:txBody>
      </p:sp>
      <p:pic>
        <p:nvPicPr>
          <p:cNvPr id="7" name="Imagem 6" descr="Gráfico, Gráfico de funil&#10;&#10;Descrição gerada automaticamente">
            <a:extLst>
              <a:ext uri="{FF2B5EF4-FFF2-40B4-BE49-F238E27FC236}">
                <a16:creationId xmlns:a16="http://schemas.microsoft.com/office/drawing/2014/main" id="{35F69A2E-680D-FFE8-F6B9-A97AEDCA83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9932" y="0"/>
            <a:ext cx="30838130" cy="7120155"/>
          </a:xfrm>
          <a:prstGeom prst="rect">
            <a:avLst/>
          </a:prstGeom>
        </p:spPr>
      </p:pic>
    </p:spTree>
  </p:cSld>
  <p:clrMapOvr>
    <a:masterClrMapping/>
  </p:clrMapOvr>
</p:sld>
</file>

<file path=ppt/theme/theme1.xml><?xml version="1.0" encoding="utf-8"?>
<a:theme xmlns:a="http://schemas.openxmlformats.org/drawingml/2006/main" name="Design padrão">
  <a:themeElements>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sign padrão">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10145</TotalTime>
  <Words>1599</Words>
  <Application>Microsoft Office PowerPoint</Application>
  <PresentationFormat>Personalizar</PresentationFormat>
  <Paragraphs>82</Paragraphs>
  <Slides>1</Slides>
  <Notes>1</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vt:i4>
      </vt:variant>
    </vt:vector>
  </HeadingPairs>
  <TitlesOfParts>
    <vt:vector size="4" baseType="lpstr">
      <vt:lpstr>Arial</vt:lpstr>
      <vt:lpstr>Calibri</vt:lpstr>
      <vt:lpstr>Design padrão</vt:lpstr>
      <vt:lpstr>Apresentação do PowerPoint</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Daytime and Nighttime Variation of  the Urban Heat Island Effect in  São Paulo, Brazil, by means of  TERRA/MODIS data</dc:title>
  <dc:creator>Melina Esteves</dc:creator>
  <cp:lastModifiedBy>Priscila Ballai</cp:lastModifiedBy>
  <cp:revision>112</cp:revision>
  <dcterms:created xsi:type="dcterms:W3CDTF">2003-05-23T06:08:44Z</dcterms:created>
  <dcterms:modified xsi:type="dcterms:W3CDTF">2024-04-12T15:43:20Z</dcterms:modified>
</cp:coreProperties>
</file>