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FB7FBAB-F8EA-4C55-9640-007AC2EA4E61}" v="7" dt="2024-04-12T15:35:32.7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85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riscila Ballai" userId="333fe5ae99ab2769" providerId="LiveId" clId="{4FB7FBAB-F8EA-4C55-9640-007AC2EA4E61}"/>
    <pc:docChg chg="undo redo custSel addSld delSld modSld modMainMaster">
      <pc:chgData name="Priscila Ballai" userId="333fe5ae99ab2769" providerId="LiveId" clId="{4FB7FBAB-F8EA-4C55-9640-007AC2EA4E61}" dt="2024-04-12T15:39:08.640" v="231" actId="47"/>
      <pc:docMkLst>
        <pc:docMk/>
      </pc:docMkLst>
      <pc:sldChg chg="addSp delSp modSp add del mod">
        <pc:chgData name="Priscila Ballai" userId="333fe5ae99ab2769" providerId="LiveId" clId="{4FB7FBAB-F8EA-4C55-9640-007AC2EA4E61}" dt="2024-04-05T16:28:34.321" v="7" actId="47"/>
        <pc:sldMkLst>
          <pc:docMk/>
          <pc:sldMk cId="3502099119" sldId="256"/>
        </pc:sldMkLst>
        <pc:picChg chg="add del mod">
          <ac:chgData name="Priscila Ballai" userId="333fe5ae99ab2769" providerId="LiveId" clId="{4FB7FBAB-F8EA-4C55-9640-007AC2EA4E61}" dt="2024-04-05T16:28:30.578" v="6" actId="21"/>
          <ac:picMkLst>
            <pc:docMk/>
            <pc:sldMk cId="3502099119" sldId="256"/>
            <ac:picMk id="5" creationId="{48183045-FE3B-F32A-B367-6286C1A272DB}"/>
          </ac:picMkLst>
        </pc:picChg>
      </pc:sldChg>
      <pc:sldChg chg="addSp delSp modSp mod setBg">
        <pc:chgData name="Priscila Ballai" userId="333fe5ae99ab2769" providerId="LiveId" clId="{4FB7FBAB-F8EA-4C55-9640-007AC2EA4E61}" dt="2024-04-12T15:32:41.183" v="155" actId="20577"/>
        <pc:sldMkLst>
          <pc:docMk/>
          <pc:sldMk cId="3027382831" sldId="257"/>
        </pc:sldMkLst>
        <pc:spChg chg="del">
          <ac:chgData name="Priscila Ballai" userId="333fe5ae99ab2769" providerId="LiveId" clId="{4FB7FBAB-F8EA-4C55-9640-007AC2EA4E61}" dt="2024-04-05T16:29:13.391" v="17" actId="478"/>
          <ac:spMkLst>
            <pc:docMk/>
            <pc:sldMk cId="3027382831" sldId="257"/>
            <ac:spMk id="3" creationId="{7FCDCD0A-6242-1112-EF04-150CF78A2688}"/>
          </ac:spMkLst>
        </pc:spChg>
        <pc:spChg chg="add del mod">
          <ac:chgData name="Priscila Ballai" userId="333fe5ae99ab2769" providerId="LiveId" clId="{4FB7FBAB-F8EA-4C55-9640-007AC2EA4E61}" dt="2024-04-05T16:29:15.683" v="18" actId="478"/>
          <ac:spMkLst>
            <pc:docMk/>
            <pc:sldMk cId="3027382831" sldId="257"/>
            <ac:spMk id="6" creationId="{A0A2F8C1-56EE-ECE7-BC13-697039BAFD1B}"/>
          </ac:spMkLst>
        </pc:spChg>
        <pc:spChg chg="add mod">
          <ac:chgData name="Priscila Ballai" userId="333fe5ae99ab2769" providerId="LiveId" clId="{4FB7FBAB-F8EA-4C55-9640-007AC2EA4E61}" dt="2024-04-12T15:32:22.133" v="131" actId="403"/>
          <ac:spMkLst>
            <pc:docMk/>
            <pc:sldMk cId="3027382831" sldId="257"/>
            <ac:spMk id="8" creationId="{94A9DB19-84B1-F7AE-0E9A-5CF4893EBDDA}"/>
          </ac:spMkLst>
        </pc:spChg>
        <pc:spChg chg="add mod">
          <ac:chgData name="Priscila Ballai" userId="333fe5ae99ab2769" providerId="LiveId" clId="{4FB7FBAB-F8EA-4C55-9640-007AC2EA4E61}" dt="2024-04-12T15:32:41.183" v="155" actId="20577"/>
          <ac:spMkLst>
            <pc:docMk/>
            <pc:sldMk cId="3027382831" sldId="257"/>
            <ac:spMk id="10" creationId="{7E8EA314-86BC-AE37-011B-4706EDA00AD2}"/>
          </ac:spMkLst>
        </pc:spChg>
        <pc:spChg chg="add del">
          <ac:chgData name="Priscila Ballai" userId="333fe5ae99ab2769" providerId="LiveId" clId="{4FB7FBAB-F8EA-4C55-9640-007AC2EA4E61}" dt="2024-04-05T16:29:55.554" v="22" actId="26606"/>
          <ac:spMkLst>
            <pc:docMk/>
            <pc:sldMk cId="3027382831" sldId="257"/>
            <ac:spMk id="14" creationId="{E659831F-0D9A-4C63-9EBB-8435B85A440F}"/>
          </ac:spMkLst>
        </pc:spChg>
        <pc:spChg chg="add del">
          <ac:chgData name="Priscila Ballai" userId="333fe5ae99ab2769" providerId="LiveId" clId="{4FB7FBAB-F8EA-4C55-9640-007AC2EA4E61}" dt="2024-04-05T16:29:55.554" v="22" actId="26606"/>
          <ac:spMkLst>
            <pc:docMk/>
            <pc:sldMk cId="3027382831" sldId="257"/>
            <ac:spMk id="26" creationId="{DBF61EA3-B236-439E-9C0B-340980D56BEE}"/>
          </ac:spMkLst>
        </pc:spChg>
        <pc:spChg chg="add del">
          <ac:chgData name="Priscila Ballai" userId="333fe5ae99ab2769" providerId="LiveId" clId="{4FB7FBAB-F8EA-4C55-9640-007AC2EA4E61}" dt="2024-04-05T16:29:51.331" v="20" actId="26606"/>
          <ac:spMkLst>
            <pc:docMk/>
            <pc:sldMk cId="3027382831" sldId="257"/>
            <ac:spMk id="30" creationId="{86FF76B9-219D-4469-AF87-0236D29032F1}"/>
          </ac:spMkLst>
        </pc:spChg>
        <pc:spChg chg="add del">
          <ac:chgData name="Priscila Ballai" userId="333fe5ae99ab2769" providerId="LiveId" clId="{4FB7FBAB-F8EA-4C55-9640-007AC2EA4E61}" dt="2024-04-05T16:29:51.331" v="20" actId="26606"/>
          <ac:spMkLst>
            <pc:docMk/>
            <pc:sldMk cId="3027382831" sldId="257"/>
            <ac:spMk id="39" creationId="{2E80C965-DB6D-4F81-9E9E-B027384D0BD6}"/>
          </ac:spMkLst>
        </pc:spChg>
        <pc:spChg chg="add del">
          <ac:chgData name="Priscila Ballai" userId="333fe5ae99ab2769" providerId="LiveId" clId="{4FB7FBAB-F8EA-4C55-9640-007AC2EA4E61}" dt="2024-04-05T16:29:51.331" v="20" actId="26606"/>
          <ac:spMkLst>
            <pc:docMk/>
            <pc:sldMk cId="3027382831" sldId="257"/>
            <ac:spMk id="41" creationId="{633C5E46-DAC5-4661-9C87-22B08E2A512F}"/>
          </ac:spMkLst>
        </pc:spChg>
        <pc:grpChg chg="add del">
          <ac:chgData name="Priscila Ballai" userId="333fe5ae99ab2769" providerId="LiveId" clId="{4FB7FBAB-F8EA-4C55-9640-007AC2EA4E61}" dt="2024-04-05T16:29:55.554" v="22" actId="26606"/>
          <ac:grpSpMkLst>
            <pc:docMk/>
            <pc:sldMk cId="3027382831" sldId="257"/>
            <ac:grpSpMk id="27" creationId="{28FAF094-D087-493F-8DF9-A486C2D6BBAA}"/>
          </ac:grpSpMkLst>
        </pc:grpChg>
        <pc:grpChg chg="add del">
          <ac:chgData name="Priscila Ballai" userId="333fe5ae99ab2769" providerId="LiveId" clId="{4FB7FBAB-F8EA-4C55-9640-007AC2EA4E61}" dt="2024-04-05T16:29:51.331" v="20" actId="26606"/>
          <ac:grpSpMkLst>
            <pc:docMk/>
            <pc:sldMk cId="3027382831" sldId="257"/>
            <ac:grpSpMk id="35" creationId="{DB88BD78-87E1-424D-B479-C37D8E41B12E}"/>
          </ac:grpSpMkLst>
        </pc:grpChg>
        <pc:picChg chg="add mod modCrop">
          <ac:chgData name="Priscila Ballai" userId="333fe5ae99ab2769" providerId="LiveId" clId="{4FB7FBAB-F8EA-4C55-9640-007AC2EA4E61}" dt="2024-04-05T16:30:11.178" v="24" actId="1076"/>
          <ac:picMkLst>
            <pc:docMk/>
            <pc:sldMk cId="3027382831" sldId="257"/>
            <ac:picMk id="2" creationId="{48183045-FE3B-F32A-B367-6286C1A272DB}"/>
          </ac:picMkLst>
        </pc:picChg>
        <pc:picChg chg="del">
          <ac:chgData name="Priscila Ballai" userId="333fe5ae99ab2769" providerId="LiveId" clId="{4FB7FBAB-F8EA-4C55-9640-007AC2EA4E61}" dt="2024-04-05T16:29:11.710" v="16" actId="478"/>
          <ac:picMkLst>
            <pc:docMk/>
            <pc:sldMk cId="3027382831" sldId="257"/>
            <ac:picMk id="5" creationId="{EF9D12C5-AD9C-9834-F7BA-82662CA044E9}"/>
          </ac:picMkLst>
        </pc:picChg>
        <pc:picChg chg="del">
          <ac:chgData name="Priscila Ballai" userId="333fe5ae99ab2769" providerId="LiveId" clId="{4FB7FBAB-F8EA-4C55-9640-007AC2EA4E61}" dt="2024-04-05T16:29:09.919" v="15" actId="478"/>
          <ac:picMkLst>
            <pc:docMk/>
            <pc:sldMk cId="3027382831" sldId="257"/>
            <ac:picMk id="7" creationId="{C36A7BA3-ADCE-182C-B189-9CEA7D61815E}"/>
          </ac:picMkLst>
        </pc:picChg>
        <pc:picChg chg="del">
          <ac:chgData name="Priscila Ballai" userId="333fe5ae99ab2769" providerId="LiveId" clId="{4FB7FBAB-F8EA-4C55-9640-007AC2EA4E61}" dt="2024-04-05T16:29:09.181" v="14" actId="478"/>
          <ac:picMkLst>
            <pc:docMk/>
            <pc:sldMk cId="3027382831" sldId="257"/>
            <ac:picMk id="16" creationId="{7EB8A8E5-2BE5-ADC2-4708-B499A82EBBAA}"/>
          </ac:picMkLst>
        </pc:picChg>
        <pc:picChg chg="del">
          <ac:chgData name="Priscila Ballai" userId="333fe5ae99ab2769" providerId="LiveId" clId="{4FB7FBAB-F8EA-4C55-9640-007AC2EA4E61}" dt="2024-04-05T16:28:36.580" v="8" actId="478"/>
          <ac:picMkLst>
            <pc:docMk/>
            <pc:sldMk cId="3027382831" sldId="257"/>
            <ac:picMk id="33" creationId="{F597C166-4DC8-009E-459A-52CD4AE4E74E}"/>
          </ac:picMkLst>
        </pc:picChg>
        <pc:cxnChg chg="del">
          <ac:chgData name="Priscila Ballai" userId="333fe5ae99ab2769" providerId="LiveId" clId="{4FB7FBAB-F8EA-4C55-9640-007AC2EA4E61}" dt="2024-04-05T16:29:11.710" v="16" actId="478"/>
          <ac:cxnSpMkLst>
            <pc:docMk/>
            <pc:sldMk cId="3027382831" sldId="257"/>
            <ac:cxnSpMk id="23" creationId="{FB2C86C2-19C9-8F30-6DA6-A1BCDDA34F82}"/>
          </ac:cxnSpMkLst>
        </pc:cxnChg>
        <pc:cxnChg chg="del">
          <ac:chgData name="Priscila Ballai" userId="333fe5ae99ab2769" providerId="LiveId" clId="{4FB7FBAB-F8EA-4C55-9640-007AC2EA4E61}" dt="2024-04-05T16:29:11.710" v="16" actId="478"/>
          <ac:cxnSpMkLst>
            <pc:docMk/>
            <pc:sldMk cId="3027382831" sldId="257"/>
            <ac:cxnSpMk id="25" creationId="{5A6A6426-C3FB-8013-57CA-E16CEB438F5F}"/>
          </ac:cxnSpMkLst>
        </pc:cxnChg>
      </pc:sldChg>
      <pc:sldChg chg="del">
        <pc:chgData name="Priscila Ballai" userId="333fe5ae99ab2769" providerId="LiveId" clId="{4FB7FBAB-F8EA-4C55-9640-007AC2EA4E61}" dt="2024-04-05T16:28:03.732" v="0" actId="47"/>
        <pc:sldMkLst>
          <pc:docMk/>
          <pc:sldMk cId="1228252445" sldId="258"/>
        </pc:sldMkLst>
      </pc:sldChg>
      <pc:sldChg chg="addSp delSp modSp new mod setBg">
        <pc:chgData name="Priscila Ballai" userId="333fe5ae99ab2769" providerId="LiveId" clId="{4FB7FBAB-F8EA-4C55-9640-007AC2EA4E61}" dt="2024-04-12T15:39:07.134" v="230"/>
        <pc:sldMkLst>
          <pc:docMk/>
          <pc:sldMk cId="2555836986" sldId="258"/>
        </pc:sldMkLst>
        <pc:spChg chg="mod">
          <ac:chgData name="Priscila Ballai" userId="333fe5ae99ab2769" providerId="LiveId" clId="{4FB7FBAB-F8EA-4C55-9640-007AC2EA4E61}" dt="2024-04-12T15:39:07.134" v="230"/>
          <ac:spMkLst>
            <pc:docMk/>
            <pc:sldMk cId="2555836986" sldId="258"/>
            <ac:spMk id="2" creationId="{72BF7D16-6E08-310F-909C-38FEF7C1AD7B}"/>
          </ac:spMkLst>
        </pc:spChg>
        <pc:spChg chg="mod">
          <ac:chgData name="Priscila Ballai" userId="333fe5ae99ab2769" providerId="LiveId" clId="{4FB7FBAB-F8EA-4C55-9640-007AC2EA4E61}" dt="2024-04-12T15:33:52.268" v="170" actId="20577"/>
          <ac:spMkLst>
            <pc:docMk/>
            <pc:sldMk cId="2555836986" sldId="258"/>
            <ac:spMk id="3" creationId="{86A2EEDF-5896-A4E8-B58C-5912F5B54ECF}"/>
          </ac:spMkLst>
        </pc:spChg>
        <pc:spChg chg="add del">
          <ac:chgData name="Priscila Ballai" userId="333fe5ae99ab2769" providerId="LiveId" clId="{4FB7FBAB-F8EA-4C55-9640-007AC2EA4E61}" dt="2024-04-05T16:32:06.760" v="30" actId="26606"/>
          <ac:spMkLst>
            <pc:docMk/>
            <pc:sldMk cId="2555836986" sldId="258"/>
            <ac:spMk id="8" creationId="{081EA652-8C6A-4E69-BEB9-170809474553}"/>
          </ac:spMkLst>
        </pc:spChg>
        <pc:spChg chg="add del">
          <ac:chgData name="Priscila Ballai" userId="333fe5ae99ab2769" providerId="LiveId" clId="{4FB7FBAB-F8EA-4C55-9640-007AC2EA4E61}" dt="2024-04-05T16:32:06.760" v="30" actId="26606"/>
          <ac:spMkLst>
            <pc:docMk/>
            <pc:sldMk cId="2555836986" sldId="258"/>
            <ac:spMk id="10" creationId="{5298780A-33B9-4EA2-8F67-DE68AD62841B}"/>
          </ac:spMkLst>
        </pc:spChg>
        <pc:spChg chg="add del">
          <ac:chgData name="Priscila Ballai" userId="333fe5ae99ab2769" providerId="LiveId" clId="{4FB7FBAB-F8EA-4C55-9640-007AC2EA4E61}" dt="2024-04-05T16:32:06.760" v="30" actId="26606"/>
          <ac:spMkLst>
            <pc:docMk/>
            <pc:sldMk cId="2555836986" sldId="258"/>
            <ac:spMk id="12" creationId="{7F488E8B-4E1E-4402-8935-D4E6C02615C7}"/>
          </ac:spMkLst>
        </pc:spChg>
        <pc:spChg chg="add">
          <ac:chgData name="Priscila Ballai" userId="333fe5ae99ab2769" providerId="LiveId" clId="{4FB7FBAB-F8EA-4C55-9640-007AC2EA4E61}" dt="2024-04-05T16:32:06.792" v="31" actId="26606"/>
          <ac:spMkLst>
            <pc:docMk/>
            <pc:sldMk cId="2555836986" sldId="258"/>
            <ac:spMk id="14" creationId="{B6CDA21F-E7AF-4C75-8395-33F58D5B0E45}"/>
          </ac:spMkLst>
        </pc:spChg>
        <pc:spChg chg="add">
          <ac:chgData name="Priscila Ballai" userId="333fe5ae99ab2769" providerId="LiveId" clId="{4FB7FBAB-F8EA-4C55-9640-007AC2EA4E61}" dt="2024-04-05T16:32:06.792" v="31" actId="26606"/>
          <ac:spMkLst>
            <pc:docMk/>
            <pc:sldMk cId="2555836986" sldId="258"/>
            <ac:spMk id="15" creationId="{D5B0017B-2ECA-49AF-B397-DC140825DF8D}"/>
          </ac:spMkLst>
        </pc:spChg>
        <pc:grpChg chg="add">
          <ac:chgData name="Priscila Ballai" userId="333fe5ae99ab2769" providerId="LiveId" clId="{4FB7FBAB-F8EA-4C55-9640-007AC2EA4E61}" dt="2024-04-05T16:32:06.792" v="31" actId="26606"/>
          <ac:grpSpMkLst>
            <pc:docMk/>
            <pc:sldMk cId="2555836986" sldId="258"/>
            <ac:grpSpMk id="16" creationId="{AE1C45F0-260A-458C-96ED-C1F6D2151219}"/>
          </ac:grpSpMkLst>
        </pc:grpChg>
        <pc:cxnChg chg="add">
          <ac:chgData name="Priscila Ballai" userId="333fe5ae99ab2769" providerId="LiveId" clId="{4FB7FBAB-F8EA-4C55-9640-007AC2EA4E61}" dt="2024-04-05T16:32:06.792" v="31" actId="26606"/>
          <ac:cxnSpMkLst>
            <pc:docMk/>
            <pc:sldMk cId="2555836986" sldId="258"/>
            <ac:cxnSpMk id="17" creationId="{6CF1BAF6-AD41-4082-B212-8A1F9A2E8779}"/>
          </ac:cxnSpMkLst>
        </pc:cxnChg>
      </pc:sldChg>
      <pc:sldChg chg="new del">
        <pc:chgData name="Priscila Ballai" userId="333fe5ae99ab2769" providerId="LiveId" clId="{4FB7FBAB-F8EA-4C55-9640-007AC2EA4E61}" dt="2024-04-05T16:36:53.200" v="112" actId="47"/>
        <pc:sldMkLst>
          <pc:docMk/>
          <pc:sldMk cId="4275857124" sldId="259"/>
        </pc:sldMkLst>
      </pc:sldChg>
      <pc:sldChg chg="new del">
        <pc:chgData name="Priscila Ballai" userId="333fe5ae99ab2769" providerId="LiveId" clId="{4FB7FBAB-F8EA-4C55-9640-007AC2EA4E61}" dt="2024-04-05T16:36:52.964" v="111" actId="47"/>
        <pc:sldMkLst>
          <pc:docMk/>
          <pc:sldMk cId="211833472" sldId="260"/>
        </pc:sldMkLst>
      </pc:sldChg>
      <pc:sldChg chg="new del">
        <pc:chgData name="Priscila Ballai" userId="333fe5ae99ab2769" providerId="LiveId" clId="{4FB7FBAB-F8EA-4C55-9640-007AC2EA4E61}" dt="2024-04-05T16:36:52.838" v="110" actId="47"/>
        <pc:sldMkLst>
          <pc:docMk/>
          <pc:sldMk cId="3741615484" sldId="261"/>
        </pc:sldMkLst>
      </pc:sldChg>
      <pc:sldChg chg="addSp delSp modSp add del mod">
        <pc:chgData name="Priscila Ballai" userId="333fe5ae99ab2769" providerId="LiveId" clId="{4FB7FBAB-F8EA-4C55-9640-007AC2EA4E61}" dt="2024-04-12T15:39:08.640" v="231" actId="47"/>
        <pc:sldMkLst>
          <pc:docMk/>
          <pc:sldMk cId="627904118" sldId="262"/>
        </pc:sldMkLst>
        <pc:spChg chg="mod">
          <ac:chgData name="Priscila Ballai" userId="333fe5ae99ab2769" providerId="LiveId" clId="{4FB7FBAB-F8EA-4C55-9640-007AC2EA4E61}" dt="2024-04-12T15:33:06.555" v="165" actId="6549"/>
          <ac:spMkLst>
            <pc:docMk/>
            <pc:sldMk cId="627904118" sldId="262"/>
            <ac:spMk id="2" creationId="{72BF7D16-6E08-310F-909C-38FEF7C1AD7B}"/>
          </ac:spMkLst>
        </pc:spChg>
        <pc:spChg chg="del">
          <ac:chgData name="Priscila Ballai" userId="333fe5ae99ab2769" providerId="LiveId" clId="{4FB7FBAB-F8EA-4C55-9640-007AC2EA4E61}" dt="2024-04-12T15:33:00.962" v="156" actId="478"/>
          <ac:spMkLst>
            <pc:docMk/>
            <pc:sldMk cId="627904118" sldId="262"/>
            <ac:spMk id="3" creationId="{86A2EEDF-5896-A4E8-B58C-5912F5B54ECF}"/>
          </ac:spMkLst>
        </pc:spChg>
        <pc:spChg chg="add mod">
          <ac:chgData name="Priscila Ballai" userId="333fe5ae99ab2769" providerId="LiveId" clId="{4FB7FBAB-F8EA-4C55-9640-007AC2EA4E61}" dt="2024-04-12T15:33:10.133" v="166" actId="14100"/>
          <ac:spMkLst>
            <pc:docMk/>
            <pc:sldMk cId="627904118" sldId="262"/>
            <ac:spMk id="5" creationId="{34AEE216-EF8C-4D93-0C6E-886B90B8A762}"/>
          </ac:spMkLst>
        </pc:spChg>
      </pc:sldChg>
      <pc:sldChg chg="addSp delSp modSp add del mod">
        <pc:chgData name="Priscila Ballai" userId="333fe5ae99ab2769" providerId="LiveId" clId="{4FB7FBAB-F8EA-4C55-9640-007AC2EA4E61}" dt="2024-04-12T15:38:53.546" v="227" actId="47"/>
        <pc:sldMkLst>
          <pc:docMk/>
          <pc:sldMk cId="3756474236" sldId="263"/>
        </pc:sldMkLst>
        <pc:spChg chg="mod">
          <ac:chgData name="Priscila Ballai" userId="333fe5ae99ab2769" providerId="LiveId" clId="{4FB7FBAB-F8EA-4C55-9640-007AC2EA4E61}" dt="2024-04-12T15:36:13.280" v="226" actId="20577"/>
          <ac:spMkLst>
            <pc:docMk/>
            <pc:sldMk cId="3756474236" sldId="263"/>
            <ac:spMk id="8" creationId="{94A9DB19-84B1-F7AE-0E9A-5CF4893EBDDA}"/>
          </ac:spMkLst>
        </pc:spChg>
        <pc:spChg chg="del">
          <ac:chgData name="Priscila Ballai" userId="333fe5ae99ab2769" providerId="LiveId" clId="{4FB7FBAB-F8EA-4C55-9640-007AC2EA4E61}" dt="2024-04-12T15:34:30.304" v="206" actId="478"/>
          <ac:spMkLst>
            <pc:docMk/>
            <pc:sldMk cId="3756474236" sldId="263"/>
            <ac:spMk id="10" creationId="{7E8EA314-86BC-AE37-011B-4706EDA00AD2}"/>
          </ac:spMkLst>
        </pc:spChg>
        <pc:picChg chg="add mod modCrop">
          <ac:chgData name="Priscila Ballai" userId="333fe5ae99ab2769" providerId="LiveId" clId="{4FB7FBAB-F8EA-4C55-9640-007AC2EA4E61}" dt="2024-04-12T15:35:46.855" v="220" actId="1076"/>
          <ac:picMkLst>
            <pc:docMk/>
            <pc:sldMk cId="3756474236" sldId="263"/>
            <ac:picMk id="3" creationId="{9559875B-57C8-F320-DB26-8DA1F316E1E7}"/>
          </ac:picMkLst>
        </pc:picChg>
      </pc:sldChg>
      <pc:sldMasterChg chg="setBg modSldLayout">
        <pc:chgData name="Priscila Ballai" userId="333fe5ae99ab2769" providerId="LiveId" clId="{4FB7FBAB-F8EA-4C55-9640-007AC2EA4E61}" dt="2024-04-05T16:35:44.679" v="106"/>
        <pc:sldMasterMkLst>
          <pc:docMk/>
          <pc:sldMasterMk cId="104766165" sldId="2147483648"/>
        </pc:sldMasterMkLst>
        <pc:sldLayoutChg chg="setBg">
          <pc:chgData name="Priscila Ballai" userId="333fe5ae99ab2769" providerId="LiveId" clId="{4FB7FBAB-F8EA-4C55-9640-007AC2EA4E61}" dt="2024-04-05T16:35:44.679" v="106"/>
          <pc:sldLayoutMkLst>
            <pc:docMk/>
            <pc:sldMasterMk cId="104766165" sldId="2147483648"/>
            <pc:sldLayoutMk cId="4158840613" sldId="2147483649"/>
          </pc:sldLayoutMkLst>
        </pc:sldLayoutChg>
        <pc:sldLayoutChg chg="setBg">
          <pc:chgData name="Priscila Ballai" userId="333fe5ae99ab2769" providerId="LiveId" clId="{4FB7FBAB-F8EA-4C55-9640-007AC2EA4E61}" dt="2024-04-05T16:35:44.679" v="106"/>
          <pc:sldLayoutMkLst>
            <pc:docMk/>
            <pc:sldMasterMk cId="104766165" sldId="2147483648"/>
            <pc:sldLayoutMk cId="1856378996" sldId="2147483650"/>
          </pc:sldLayoutMkLst>
        </pc:sldLayoutChg>
        <pc:sldLayoutChg chg="setBg">
          <pc:chgData name="Priscila Ballai" userId="333fe5ae99ab2769" providerId="LiveId" clId="{4FB7FBAB-F8EA-4C55-9640-007AC2EA4E61}" dt="2024-04-05T16:35:44.679" v="106"/>
          <pc:sldLayoutMkLst>
            <pc:docMk/>
            <pc:sldMasterMk cId="104766165" sldId="2147483648"/>
            <pc:sldLayoutMk cId="3696646820" sldId="2147483651"/>
          </pc:sldLayoutMkLst>
        </pc:sldLayoutChg>
        <pc:sldLayoutChg chg="setBg">
          <pc:chgData name="Priscila Ballai" userId="333fe5ae99ab2769" providerId="LiveId" clId="{4FB7FBAB-F8EA-4C55-9640-007AC2EA4E61}" dt="2024-04-05T16:35:44.679" v="106"/>
          <pc:sldLayoutMkLst>
            <pc:docMk/>
            <pc:sldMasterMk cId="104766165" sldId="2147483648"/>
            <pc:sldLayoutMk cId="3881609059" sldId="2147483652"/>
          </pc:sldLayoutMkLst>
        </pc:sldLayoutChg>
        <pc:sldLayoutChg chg="setBg">
          <pc:chgData name="Priscila Ballai" userId="333fe5ae99ab2769" providerId="LiveId" clId="{4FB7FBAB-F8EA-4C55-9640-007AC2EA4E61}" dt="2024-04-05T16:35:44.679" v="106"/>
          <pc:sldLayoutMkLst>
            <pc:docMk/>
            <pc:sldMasterMk cId="104766165" sldId="2147483648"/>
            <pc:sldLayoutMk cId="3729885489" sldId="2147483653"/>
          </pc:sldLayoutMkLst>
        </pc:sldLayoutChg>
        <pc:sldLayoutChg chg="setBg">
          <pc:chgData name="Priscila Ballai" userId="333fe5ae99ab2769" providerId="LiveId" clId="{4FB7FBAB-F8EA-4C55-9640-007AC2EA4E61}" dt="2024-04-05T16:35:44.679" v="106"/>
          <pc:sldLayoutMkLst>
            <pc:docMk/>
            <pc:sldMasterMk cId="104766165" sldId="2147483648"/>
            <pc:sldLayoutMk cId="2501287979" sldId="2147483654"/>
          </pc:sldLayoutMkLst>
        </pc:sldLayoutChg>
        <pc:sldLayoutChg chg="setBg">
          <pc:chgData name="Priscila Ballai" userId="333fe5ae99ab2769" providerId="LiveId" clId="{4FB7FBAB-F8EA-4C55-9640-007AC2EA4E61}" dt="2024-04-05T16:35:44.679" v="106"/>
          <pc:sldLayoutMkLst>
            <pc:docMk/>
            <pc:sldMasterMk cId="104766165" sldId="2147483648"/>
            <pc:sldLayoutMk cId="84763921" sldId="2147483655"/>
          </pc:sldLayoutMkLst>
        </pc:sldLayoutChg>
        <pc:sldLayoutChg chg="setBg">
          <pc:chgData name="Priscila Ballai" userId="333fe5ae99ab2769" providerId="LiveId" clId="{4FB7FBAB-F8EA-4C55-9640-007AC2EA4E61}" dt="2024-04-05T16:35:44.679" v="106"/>
          <pc:sldLayoutMkLst>
            <pc:docMk/>
            <pc:sldMasterMk cId="104766165" sldId="2147483648"/>
            <pc:sldLayoutMk cId="1575420981" sldId="2147483656"/>
          </pc:sldLayoutMkLst>
        </pc:sldLayoutChg>
        <pc:sldLayoutChg chg="setBg">
          <pc:chgData name="Priscila Ballai" userId="333fe5ae99ab2769" providerId="LiveId" clId="{4FB7FBAB-F8EA-4C55-9640-007AC2EA4E61}" dt="2024-04-05T16:35:44.679" v="106"/>
          <pc:sldLayoutMkLst>
            <pc:docMk/>
            <pc:sldMasterMk cId="104766165" sldId="2147483648"/>
            <pc:sldLayoutMk cId="3366001813" sldId="2147483657"/>
          </pc:sldLayoutMkLst>
        </pc:sldLayoutChg>
        <pc:sldLayoutChg chg="setBg">
          <pc:chgData name="Priscila Ballai" userId="333fe5ae99ab2769" providerId="LiveId" clId="{4FB7FBAB-F8EA-4C55-9640-007AC2EA4E61}" dt="2024-04-05T16:35:44.679" v="106"/>
          <pc:sldLayoutMkLst>
            <pc:docMk/>
            <pc:sldMasterMk cId="104766165" sldId="2147483648"/>
            <pc:sldLayoutMk cId="3005926249" sldId="2147483658"/>
          </pc:sldLayoutMkLst>
        </pc:sldLayoutChg>
        <pc:sldLayoutChg chg="setBg">
          <pc:chgData name="Priscila Ballai" userId="333fe5ae99ab2769" providerId="LiveId" clId="{4FB7FBAB-F8EA-4C55-9640-007AC2EA4E61}" dt="2024-04-05T16:35:44.679" v="106"/>
          <pc:sldLayoutMkLst>
            <pc:docMk/>
            <pc:sldMasterMk cId="104766165" sldId="2147483648"/>
            <pc:sldLayoutMk cId="4056925113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71B288-B484-5F69-DD2C-CB1A594BC7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9F73992-FDA7-AF76-304C-D8A52796D3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54904C5-72E9-9E1F-722D-38DDFD02A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B5E84-EC44-4AC7-B379-6984F0E5B17A}" type="datetimeFigureOut">
              <a:rPr lang="pt-BR" smtClean="0"/>
              <a:t>12/04/2024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F0F73E1-B3B4-AFE6-7CF3-03C55CBC1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35B1EEA-2C58-B83D-6F18-2FAA71F3A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E2C44-4E43-49C1-BD8A-D75CF3D805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8840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0557BE-7E1D-59B1-8F6E-CC3392C42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4795726-F771-842D-0E0F-890D376B30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D7D2A9F-B0B6-65A2-A630-3E0855E77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B5E84-EC44-4AC7-B379-6984F0E5B17A}" type="datetimeFigureOut">
              <a:rPr lang="pt-BR" smtClean="0"/>
              <a:t>12/04/2024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37AE856-77B5-854C-AAFD-AC7E05F78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36E7BA6-ADF2-7985-5819-64A941FD0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E2C44-4E43-49C1-BD8A-D75CF3D805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5926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E541FFC-BF5D-0706-F219-FDBCA1D8FE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B26AC99-AE1A-2C7B-38F5-AB94CE01F0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616BECC-B6F7-ACA5-36B1-86A51F5F3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B5E84-EC44-4AC7-B379-6984F0E5B17A}" type="datetimeFigureOut">
              <a:rPr lang="pt-BR" smtClean="0"/>
              <a:t>12/04/2024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8FCB378-83E8-A605-2F58-D52E5D7DF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6119C37-BD3F-B16D-2CBA-B5290A036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E2C44-4E43-49C1-BD8A-D75CF3D805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6925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BC3470-1241-E0C3-DC96-3CEF2A7BB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9D31184-38F9-B67C-607A-079D3639EF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53FDFC2-F021-948D-EF5C-F73C23664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B5E84-EC44-4AC7-B379-6984F0E5B17A}" type="datetimeFigureOut">
              <a:rPr lang="pt-BR" smtClean="0"/>
              <a:t>12/04/2024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0CAF9CB-F17D-1180-BF2A-DB5EE5632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7C021F7-FAF4-9E5E-6507-5C21ACAFB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E2C44-4E43-49C1-BD8A-D75CF3D805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6378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484D9E-B2BC-DB53-466A-5B4BE06A1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E23D726-A138-7264-EA38-86EE9AD623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AA1872A-7341-BDA3-D844-42C0785E1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B5E84-EC44-4AC7-B379-6984F0E5B17A}" type="datetimeFigureOut">
              <a:rPr lang="pt-BR" smtClean="0"/>
              <a:t>12/04/2024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E138941-89D3-DB16-5777-EB9F81B22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5C951B0-D0DB-31B1-D445-7D5D01FDD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E2C44-4E43-49C1-BD8A-D75CF3D805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6646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3F85B9-199F-CCAA-C823-F1CCE1850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0AF7BA-B43F-AA12-B3BC-FC09A72CE1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308FB74-533D-3EE0-2253-E8BF40049F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13679D0-C5CA-FA42-724D-6244C0F9E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B5E84-EC44-4AC7-B379-6984F0E5B17A}" type="datetimeFigureOut">
              <a:rPr lang="pt-BR" smtClean="0"/>
              <a:t>12/04/2024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E49F83A-3988-3EBF-9062-89C44CFEA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8F9B0CC-7CAF-89A3-F681-D725C5D25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E2C44-4E43-49C1-BD8A-D75CF3D805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1609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BFF1D6-A869-0E5C-DA40-8F4901ECD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D0A8BB4-312D-DAB4-E740-085B966B44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4F872BC-ACF3-1EBE-BDD9-41FA75CEBD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717ED6D3-1537-D985-20AB-9A30C9C2F3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A4046BC7-0501-6210-44DA-30B0B1759D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F00B091A-C4A7-BFF8-5A74-FCFE9B481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B5E84-EC44-4AC7-B379-6984F0E5B17A}" type="datetimeFigureOut">
              <a:rPr lang="pt-BR" smtClean="0"/>
              <a:t>12/04/2024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2D8EA16E-7689-ADCA-3C9D-2385052BA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40D78C0A-2A90-5CCF-A865-C6C7EB413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E2C44-4E43-49C1-BD8A-D75CF3D805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9885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8DF651-1F8E-4CB4-8474-3B453C713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2EF8B5EE-C16E-7FD5-4C96-B6414562F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B5E84-EC44-4AC7-B379-6984F0E5B17A}" type="datetimeFigureOut">
              <a:rPr lang="pt-BR" smtClean="0"/>
              <a:t>12/04/2024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B89175F-7F3E-9AE7-3C6B-6195B2310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15B1D034-7715-68D4-F317-C44E96D70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E2C44-4E43-49C1-BD8A-D75CF3D805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1287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E7570F28-726E-6F1E-E0EE-9351962CD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B5E84-EC44-4AC7-B379-6984F0E5B17A}" type="datetimeFigureOut">
              <a:rPr lang="pt-BR" smtClean="0"/>
              <a:t>12/04/2024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9D67720A-371B-455E-E390-2564587D1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2E608DD8-20B3-E42F-DC46-11A675B84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E2C44-4E43-49C1-BD8A-D75CF3D805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763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820FC8-0E7B-EB7D-DDB6-3654819F38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C2BFEEB-76A0-5090-81D6-05A0ED737B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F8F60E1-0B2F-3BAD-8D9B-9447362960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22EE3C2-6594-4C17-61D2-AAF2B3764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B5E84-EC44-4AC7-B379-6984F0E5B17A}" type="datetimeFigureOut">
              <a:rPr lang="pt-BR" smtClean="0"/>
              <a:t>12/04/2024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F65DBCF-999A-D918-8421-A0A510C66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90EE2FD-26D4-BD32-C087-B7944434B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E2C44-4E43-49C1-BD8A-D75CF3D805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5420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4A79E0-5C64-14E9-5ABD-05636E3C5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5DC298F5-C5B1-DE31-400B-175D00F4A5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352496E-A6DE-1A2A-302A-0EBB1D9F35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7459B6F-7EC4-468E-7D98-124C0C06E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B5E84-EC44-4AC7-B379-6984F0E5B17A}" type="datetimeFigureOut">
              <a:rPr lang="pt-BR" smtClean="0"/>
              <a:t>12/04/2024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C99E6C2-11CE-8CC6-2536-9750D2906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964E6C3-9913-2DB7-6105-063EC487F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E2C44-4E43-49C1-BD8A-D75CF3D805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6001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5BBEFA75-0D48-BDF3-3F9C-E0D539EF9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3979F72-352A-BD7C-60D2-D3C56EDEC7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08DC0A3-B548-0A9D-B75C-021E5A86B4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63B5E84-EC44-4AC7-B379-6984F0E5B17A}" type="datetimeFigureOut">
              <a:rPr lang="pt-BR" smtClean="0"/>
              <a:t>12/04/2024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72A4067-1C18-2959-BDD5-C779DFD11D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57EEE08-87CF-BBCA-6B96-3049A7A755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D8E2C44-4E43-49C1-BD8A-D75CF3D805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766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Imagem 1" descr="Gráfico, Gráfico de funil&#10;&#10;Descrição gerada automaticamente">
            <a:extLst>
              <a:ext uri="{FF2B5EF4-FFF2-40B4-BE49-F238E27FC236}">
                <a16:creationId xmlns:a16="http://schemas.microsoft.com/office/drawing/2014/main" id="{48183045-FE3B-F32A-B367-6286C1A272D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35"/>
          <a:stretch/>
        </p:blipFill>
        <p:spPr>
          <a:xfrm>
            <a:off x="2447840" y="0"/>
            <a:ext cx="9247241" cy="1980608"/>
          </a:xfrm>
          <a:prstGeom prst="rect">
            <a:avLst/>
          </a:prstGeom>
        </p:spPr>
      </p:pic>
      <p:sp>
        <p:nvSpPr>
          <p:cNvPr id="8" name="Título 1">
            <a:extLst>
              <a:ext uri="{FF2B5EF4-FFF2-40B4-BE49-F238E27FC236}">
                <a16:creationId xmlns:a16="http://schemas.microsoft.com/office/drawing/2014/main" id="{94A9DB19-84B1-F7AE-0E9A-5CF4893EBD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181" y="2577390"/>
            <a:ext cx="10515600" cy="2202000"/>
          </a:xfrm>
        </p:spPr>
        <p:txBody>
          <a:bodyPr>
            <a:normAutofit/>
          </a:bodyPr>
          <a:lstStyle/>
          <a:p>
            <a:pPr algn="ctr"/>
            <a:r>
              <a:rPr lang="pt-BR" sz="5400" dirty="0"/>
              <a:t>TITLE</a:t>
            </a:r>
            <a:endParaRPr lang="pt-BR" sz="7200" dirty="0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7E8EA314-86BC-AE37-011B-4706EDA00AD2}"/>
              </a:ext>
            </a:extLst>
          </p:cNvPr>
          <p:cNvSpPr txBox="1"/>
          <p:nvPr/>
        </p:nvSpPr>
        <p:spPr>
          <a:xfrm>
            <a:off x="530181" y="4983624"/>
            <a:ext cx="105156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2400" i="1" dirty="0" err="1"/>
              <a:t>Author</a:t>
            </a:r>
            <a:r>
              <a:rPr lang="pt-BR" sz="2400" i="1" dirty="0"/>
              <a:t>(s)</a:t>
            </a:r>
            <a:br>
              <a:rPr lang="pt-BR" sz="2400" i="1" dirty="0"/>
            </a:br>
            <a:r>
              <a:rPr lang="pt-BR" sz="2400" i="1" dirty="0" err="1"/>
              <a:t>Affiliation</a:t>
            </a:r>
            <a:r>
              <a:rPr lang="pt-BR" sz="2400" i="1" dirty="0"/>
              <a:t>(s)</a:t>
            </a:r>
          </a:p>
        </p:txBody>
      </p:sp>
    </p:spTree>
    <p:extLst>
      <p:ext uri="{BB962C8B-B14F-4D97-AF65-F5344CB8AC3E}">
        <p14:creationId xmlns:p14="http://schemas.microsoft.com/office/powerpoint/2010/main" val="3027382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2BF7D16-6E08-310F-909C-38FEF7C1AD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pt-BR" sz="4800" dirty="0" err="1"/>
              <a:t>Subtitle</a:t>
            </a:r>
            <a:endParaRPr lang="pt-BR" sz="48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6A2EEDF-5896-A4E8-B58C-5912F5B54E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2704014"/>
            <a:ext cx="9941319" cy="3438166"/>
          </a:xfrm>
        </p:spPr>
        <p:txBody>
          <a:bodyPr anchor="ctr">
            <a:normAutofit/>
          </a:bodyPr>
          <a:lstStyle/>
          <a:p>
            <a:pPr algn="just"/>
            <a:r>
              <a:rPr lang="en-US" sz="2400" dirty="0"/>
              <a:t>The text on the slides should preferably follow the Aptos 24 standard, justified, 1.5 spacing.</a:t>
            </a:r>
          </a:p>
          <a:p>
            <a:pPr algn="just"/>
            <a:r>
              <a:rPr lang="en-US" sz="2400" dirty="0"/>
              <a:t>Tables and images must be legible, with a minimum quality of 320 dpi and references.</a:t>
            </a:r>
          </a:p>
          <a:p>
            <a:pPr algn="just"/>
            <a:r>
              <a:rPr lang="en-US" sz="2400" dirty="0"/>
              <a:t>Presentation time: 15 minutes + 5 minutes for debate.</a:t>
            </a:r>
            <a:endParaRPr lang="pt-BR" sz="2400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58369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57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Tema do Office</vt:lpstr>
      <vt:lpstr>TITLE</vt:lpstr>
      <vt:lpstr>Subtitle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apply the Discount Coupon SSAGIGUEST</dc:title>
  <dc:creator>Priscila Ballai</dc:creator>
  <cp:lastModifiedBy>Priscila Ballai</cp:lastModifiedBy>
  <cp:revision>2</cp:revision>
  <dcterms:created xsi:type="dcterms:W3CDTF">2024-03-04T18:10:19Z</dcterms:created>
  <dcterms:modified xsi:type="dcterms:W3CDTF">2024-04-12T15:39:10Z</dcterms:modified>
</cp:coreProperties>
</file>