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6858000" cx="12193575"/>
  <p:notesSz cx="6858000" cy="9144000"/>
  <p:embeddedFontLst>
    <p:embeddedFont>
      <p:font typeface="Poppins"/>
      <p:regular r:id="rId10"/>
      <p:bold r:id="rId11"/>
      <p:italic r:id="rId12"/>
      <p:boldItalic r:id="rId13"/>
    </p:embeddedFont>
    <p:embeddedFont>
      <p:font typeface="Montserrat"/>
      <p:regular r:id="rId14"/>
      <p:bold r:id="rId15"/>
      <p:italic r:id="rId16"/>
      <p:boldItalic r:id="rId17"/>
    </p:embeddedFont>
    <p:embeddedFont>
      <p:font typeface="Montserrat Light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2" roundtripDataSignature="AMtx7mi1yEL6BfnxA+oOHbswu8c/imIj4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Light-italic.fntdata"/><Relationship Id="rId11" Type="http://schemas.openxmlformats.org/officeDocument/2006/relationships/font" Target="fonts/Poppins-bold.fntdata"/><Relationship Id="rId22" Type="http://customschemas.google.com/relationships/presentationmetadata" Target="metadata"/><Relationship Id="rId10" Type="http://schemas.openxmlformats.org/officeDocument/2006/relationships/font" Target="fonts/Poppins-regular.fntdata"/><Relationship Id="rId21" Type="http://schemas.openxmlformats.org/officeDocument/2006/relationships/font" Target="fonts/MontserratLight-boldItalic.fntdata"/><Relationship Id="rId13" Type="http://schemas.openxmlformats.org/officeDocument/2006/relationships/font" Target="fonts/Poppins-boldItalic.fntdata"/><Relationship Id="rId12" Type="http://schemas.openxmlformats.org/officeDocument/2006/relationships/font" Target="fonts/Poppins-italic.fntdata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5" Type="http://schemas.openxmlformats.org/officeDocument/2006/relationships/font" Target="fonts/Montserrat-bold.fntdata"/><Relationship Id="rId14" Type="http://schemas.openxmlformats.org/officeDocument/2006/relationships/font" Target="fonts/Montserrat-regular.fntdata"/><Relationship Id="rId17" Type="http://schemas.openxmlformats.org/officeDocument/2006/relationships/font" Target="fonts/Montserrat-boldItalic.fntdata"/><Relationship Id="rId16" Type="http://schemas.openxmlformats.org/officeDocument/2006/relationships/font" Target="fonts/Montserrat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ontserratLight-bold.fntdata"/><Relationship Id="rId6" Type="http://schemas.openxmlformats.org/officeDocument/2006/relationships/slide" Target="slides/slide1.xml"/><Relationship Id="rId18" Type="http://schemas.openxmlformats.org/officeDocument/2006/relationships/font" Target="fonts/MontserratLight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/>
          <p:nvPr>
            <p:ph type="title"/>
          </p:nvPr>
        </p:nvSpPr>
        <p:spPr>
          <a:xfrm>
            <a:off x="838080" y="365040"/>
            <a:ext cx="105163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6"/>
          <p:cNvSpPr txBox="1"/>
          <p:nvPr>
            <p:ph idx="1" type="subTitle"/>
          </p:nvPr>
        </p:nvSpPr>
        <p:spPr>
          <a:xfrm>
            <a:off x="838080" y="1825560"/>
            <a:ext cx="10516320" cy="4350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6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6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" name="Google Shape;16;p6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838080" y="365040"/>
            <a:ext cx="105163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>
            <a:off x="838080" y="1825560"/>
            <a:ext cx="1051632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2" type="body"/>
          </p:nvPr>
        </p:nvSpPr>
        <p:spPr>
          <a:xfrm>
            <a:off x="838080" y="4098240"/>
            <a:ext cx="1051632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4" name="Google Shape;74;p17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8"/>
          <p:cNvSpPr txBox="1"/>
          <p:nvPr>
            <p:ph type="title"/>
          </p:nvPr>
        </p:nvSpPr>
        <p:spPr>
          <a:xfrm>
            <a:off x="838080" y="365040"/>
            <a:ext cx="105163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" type="body"/>
          </p:nvPr>
        </p:nvSpPr>
        <p:spPr>
          <a:xfrm>
            <a:off x="838080" y="1825560"/>
            <a:ext cx="513180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2" type="body"/>
          </p:nvPr>
        </p:nvSpPr>
        <p:spPr>
          <a:xfrm>
            <a:off x="6226920" y="1825560"/>
            <a:ext cx="513180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3" type="body"/>
          </p:nvPr>
        </p:nvSpPr>
        <p:spPr>
          <a:xfrm>
            <a:off x="838080" y="4098240"/>
            <a:ext cx="513180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4" type="body"/>
          </p:nvPr>
        </p:nvSpPr>
        <p:spPr>
          <a:xfrm>
            <a:off x="6226920" y="4098240"/>
            <a:ext cx="513180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3" name="Google Shape;83;p18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/>
          <p:nvPr>
            <p:ph type="title"/>
          </p:nvPr>
        </p:nvSpPr>
        <p:spPr>
          <a:xfrm>
            <a:off x="838080" y="365040"/>
            <a:ext cx="105163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9"/>
          <p:cNvSpPr txBox="1"/>
          <p:nvPr>
            <p:ph idx="1" type="body"/>
          </p:nvPr>
        </p:nvSpPr>
        <p:spPr>
          <a:xfrm>
            <a:off x="838080" y="1825560"/>
            <a:ext cx="338616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2" type="body"/>
          </p:nvPr>
        </p:nvSpPr>
        <p:spPr>
          <a:xfrm>
            <a:off x="4393800" y="1825560"/>
            <a:ext cx="338616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19"/>
          <p:cNvSpPr txBox="1"/>
          <p:nvPr>
            <p:ph idx="3" type="body"/>
          </p:nvPr>
        </p:nvSpPr>
        <p:spPr>
          <a:xfrm>
            <a:off x="7949880" y="1825560"/>
            <a:ext cx="338616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4" type="body"/>
          </p:nvPr>
        </p:nvSpPr>
        <p:spPr>
          <a:xfrm>
            <a:off x="838080" y="4098240"/>
            <a:ext cx="338616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9"/>
          <p:cNvSpPr txBox="1"/>
          <p:nvPr>
            <p:ph idx="5" type="body"/>
          </p:nvPr>
        </p:nvSpPr>
        <p:spPr>
          <a:xfrm>
            <a:off x="4393800" y="4098240"/>
            <a:ext cx="338616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1" name="Google Shape;91;p19"/>
          <p:cNvSpPr txBox="1"/>
          <p:nvPr>
            <p:ph idx="6" type="body"/>
          </p:nvPr>
        </p:nvSpPr>
        <p:spPr>
          <a:xfrm>
            <a:off x="7949880" y="4098240"/>
            <a:ext cx="338616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2" name="Google Shape;92;p19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9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8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8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4" name="Google Shape;104;p8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/>
          <p:nvPr>
            <p:ph type="title"/>
          </p:nvPr>
        </p:nvSpPr>
        <p:spPr>
          <a:xfrm>
            <a:off x="838080" y="365040"/>
            <a:ext cx="105163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0"/>
          <p:cNvSpPr txBox="1"/>
          <p:nvPr>
            <p:ph idx="1" type="subTitle"/>
          </p:nvPr>
        </p:nvSpPr>
        <p:spPr>
          <a:xfrm>
            <a:off x="838080" y="1825560"/>
            <a:ext cx="10516320" cy="4350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8" name="Google Shape;108;p20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0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0" name="Google Shape;110;p20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/>
          <p:nvPr>
            <p:ph type="title"/>
          </p:nvPr>
        </p:nvSpPr>
        <p:spPr>
          <a:xfrm>
            <a:off x="838080" y="365040"/>
            <a:ext cx="105163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1"/>
          <p:cNvSpPr txBox="1"/>
          <p:nvPr>
            <p:ph idx="1" type="body"/>
          </p:nvPr>
        </p:nvSpPr>
        <p:spPr>
          <a:xfrm>
            <a:off x="838080" y="1825560"/>
            <a:ext cx="10516320" cy="4350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4" name="Google Shape;114;p21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21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6" name="Google Shape;116;p21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2"/>
          <p:cNvSpPr txBox="1"/>
          <p:nvPr>
            <p:ph type="title"/>
          </p:nvPr>
        </p:nvSpPr>
        <p:spPr>
          <a:xfrm>
            <a:off x="838080" y="365040"/>
            <a:ext cx="105163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2"/>
          <p:cNvSpPr txBox="1"/>
          <p:nvPr>
            <p:ph idx="1" type="body"/>
          </p:nvPr>
        </p:nvSpPr>
        <p:spPr>
          <a:xfrm>
            <a:off x="838080" y="1825560"/>
            <a:ext cx="5131800" cy="4350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0" name="Google Shape;120;p22"/>
          <p:cNvSpPr txBox="1"/>
          <p:nvPr>
            <p:ph idx="2" type="body"/>
          </p:nvPr>
        </p:nvSpPr>
        <p:spPr>
          <a:xfrm>
            <a:off x="6226920" y="1825560"/>
            <a:ext cx="5131800" cy="4350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1" name="Google Shape;121;p22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2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3" name="Google Shape;123;p22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3"/>
          <p:cNvSpPr txBox="1"/>
          <p:nvPr>
            <p:ph type="title"/>
          </p:nvPr>
        </p:nvSpPr>
        <p:spPr>
          <a:xfrm>
            <a:off x="838080" y="365040"/>
            <a:ext cx="105163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3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23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8" name="Google Shape;128;p23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4"/>
          <p:cNvSpPr txBox="1"/>
          <p:nvPr>
            <p:ph idx="1" type="subTitle"/>
          </p:nvPr>
        </p:nvSpPr>
        <p:spPr>
          <a:xfrm>
            <a:off x="838080" y="365040"/>
            <a:ext cx="10516320" cy="6144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1" name="Google Shape;131;p24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4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3" name="Google Shape;133;p24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5"/>
          <p:cNvSpPr txBox="1"/>
          <p:nvPr>
            <p:ph type="title"/>
          </p:nvPr>
        </p:nvSpPr>
        <p:spPr>
          <a:xfrm>
            <a:off x="838080" y="365040"/>
            <a:ext cx="105163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5"/>
          <p:cNvSpPr txBox="1"/>
          <p:nvPr>
            <p:ph idx="1" type="body"/>
          </p:nvPr>
        </p:nvSpPr>
        <p:spPr>
          <a:xfrm>
            <a:off x="838080" y="1825560"/>
            <a:ext cx="513180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5"/>
          <p:cNvSpPr txBox="1"/>
          <p:nvPr>
            <p:ph idx="2" type="body"/>
          </p:nvPr>
        </p:nvSpPr>
        <p:spPr>
          <a:xfrm>
            <a:off x="6226920" y="1825560"/>
            <a:ext cx="5131800" cy="4350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8" name="Google Shape;138;p25"/>
          <p:cNvSpPr txBox="1"/>
          <p:nvPr>
            <p:ph idx="3" type="body"/>
          </p:nvPr>
        </p:nvSpPr>
        <p:spPr>
          <a:xfrm>
            <a:off x="838080" y="4098240"/>
            <a:ext cx="513180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9" name="Google Shape;139;p25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25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1" name="Google Shape;141;p25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" name="Google Shape;20;p9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6"/>
          <p:cNvSpPr txBox="1"/>
          <p:nvPr>
            <p:ph type="title"/>
          </p:nvPr>
        </p:nvSpPr>
        <p:spPr>
          <a:xfrm>
            <a:off x="838080" y="365040"/>
            <a:ext cx="105163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26"/>
          <p:cNvSpPr txBox="1"/>
          <p:nvPr>
            <p:ph idx="1" type="body"/>
          </p:nvPr>
        </p:nvSpPr>
        <p:spPr>
          <a:xfrm>
            <a:off x="838080" y="1825560"/>
            <a:ext cx="5131800" cy="4350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5" name="Google Shape;145;p26"/>
          <p:cNvSpPr txBox="1"/>
          <p:nvPr>
            <p:ph idx="2" type="body"/>
          </p:nvPr>
        </p:nvSpPr>
        <p:spPr>
          <a:xfrm>
            <a:off x="6226920" y="1825560"/>
            <a:ext cx="513180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6" name="Google Shape;146;p26"/>
          <p:cNvSpPr txBox="1"/>
          <p:nvPr>
            <p:ph idx="3" type="body"/>
          </p:nvPr>
        </p:nvSpPr>
        <p:spPr>
          <a:xfrm>
            <a:off x="6226920" y="4098240"/>
            <a:ext cx="513180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7" name="Google Shape;147;p26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26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9" name="Google Shape;149;p26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7"/>
          <p:cNvSpPr txBox="1"/>
          <p:nvPr>
            <p:ph type="title"/>
          </p:nvPr>
        </p:nvSpPr>
        <p:spPr>
          <a:xfrm>
            <a:off x="838080" y="365040"/>
            <a:ext cx="105163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27"/>
          <p:cNvSpPr txBox="1"/>
          <p:nvPr>
            <p:ph idx="1" type="body"/>
          </p:nvPr>
        </p:nvSpPr>
        <p:spPr>
          <a:xfrm>
            <a:off x="838080" y="1825560"/>
            <a:ext cx="513180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3" name="Google Shape;153;p27"/>
          <p:cNvSpPr txBox="1"/>
          <p:nvPr>
            <p:ph idx="2" type="body"/>
          </p:nvPr>
        </p:nvSpPr>
        <p:spPr>
          <a:xfrm>
            <a:off x="6226920" y="1825560"/>
            <a:ext cx="513180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4" name="Google Shape;154;p27"/>
          <p:cNvSpPr txBox="1"/>
          <p:nvPr>
            <p:ph idx="3" type="body"/>
          </p:nvPr>
        </p:nvSpPr>
        <p:spPr>
          <a:xfrm>
            <a:off x="838080" y="4098240"/>
            <a:ext cx="1051632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5" name="Google Shape;155;p27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27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57" name="Google Shape;157;p27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8"/>
          <p:cNvSpPr txBox="1"/>
          <p:nvPr>
            <p:ph type="title"/>
          </p:nvPr>
        </p:nvSpPr>
        <p:spPr>
          <a:xfrm>
            <a:off x="838080" y="365040"/>
            <a:ext cx="105163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28"/>
          <p:cNvSpPr txBox="1"/>
          <p:nvPr>
            <p:ph idx="1" type="body"/>
          </p:nvPr>
        </p:nvSpPr>
        <p:spPr>
          <a:xfrm>
            <a:off x="838080" y="1825560"/>
            <a:ext cx="1051632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1" name="Google Shape;161;p28"/>
          <p:cNvSpPr txBox="1"/>
          <p:nvPr>
            <p:ph idx="2" type="body"/>
          </p:nvPr>
        </p:nvSpPr>
        <p:spPr>
          <a:xfrm>
            <a:off x="838080" y="4098240"/>
            <a:ext cx="1051632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2" name="Google Shape;162;p28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3" name="Google Shape;163;p28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4" name="Google Shape;164;p28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9"/>
          <p:cNvSpPr txBox="1"/>
          <p:nvPr>
            <p:ph type="title"/>
          </p:nvPr>
        </p:nvSpPr>
        <p:spPr>
          <a:xfrm>
            <a:off x="838080" y="365040"/>
            <a:ext cx="105163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29"/>
          <p:cNvSpPr txBox="1"/>
          <p:nvPr>
            <p:ph idx="1" type="body"/>
          </p:nvPr>
        </p:nvSpPr>
        <p:spPr>
          <a:xfrm>
            <a:off x="838080" y="1825560"/>
            <a:ext cx="513180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8" name="Google Shape;168;p29"/>
          <p:cNvSpPr txBox="1"/>
          <p:nvPr>
            <p:ph idx="2" type="body"/>
          </p:nvPr>
        </p:nvSpPr>
        <p:spPr>
          <a:xfrm>
            <a:off x="6226920" y="1825560"/>
            <a:ext cx="513180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9" name="Google Shape;169;p29"/>
          <p:cNvSpPr txBox="1"/>
          <p:nvPr>
            <p:ph idx="3" type="body"/>
          </p:nvPr>
        </p:nvSpPr>
        <p:spPr>
          <a:xfrm>
            <a:off x="838080" y="4098240"/>
            <a:ext cx="513180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0" name="Google Shape;170;p29"/>
          <p:cNvSpPr txBox="1"/>
          <p:nvPr>
            <p:ph idx="4" type="body"/>
          </p:nvPr>
        </p:nvSpPr>
        <p:spPr>
          <a:xfrm>
            <a:off x="6226920" y="4098240"/>
            <a:ext cx="513180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1" name="Google Shape;171;p29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2" name="Google Shape;172;p29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3" name="Google Shape;173;p29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0"/>
          <p:cNvSpPr txBox="1"/>
          <p:nvPr>
            <p:ph type="title"/>
          </p:nvPr>
        </p:nvSpPr>
        <p:spPr>
          <a:xfrm>
            <a:off x="838080" y="365040"/>
            <a:ext cx="105163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6" name="Google Shape;176;p30"/>
          <p:cNvSpPr txBox="1"/>
          <p:nvPr>
            <p:ph idx="1" type="body"/>
          </p:nvPr>
        </p:nvSpPr>
        <p:spPr>
          <a:xfrm>
            <a:off x="838080" y="1825560"/>
            <a:ext cx="338616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7" name="Google Shape;177;p30"/>
          <p:cNvSpPr txBox="1"/>
          <p:nvPr>
            <p:ph idx="2" type="body"/>
          </p:nvPr>
        </p:nvSpPr>
        <p:spPr>
          <a:xfrm>
            <a:off x="4393800" y="1825560"/>
            <a:ext cx="338616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8" name="Google Shape;178;p30"/>
          <p:cNvSpPr txBox="1"/>
          <p:nvPr>
            <p:ph idx="3" type="body"/>
          </p:nvPr>
        </p:nvSpPr>
        <p:spPr>
          <a:xfrm>
            <a:off x="7949880" y="1825560"/>
            <a:ext cx="338616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9" name="Google Shape;179;p30"/>
          <p:cNvSpPr txBox="1"/>
          <p:nvPr>
            <p:ph idx="4" type="body"/>
          </p:nvPr>
        </p:nvSpPr>
        <p:spPr>
          <a:xfrm>
            <a:off x="838080" y="4098240"/>
            <a:ext cx="338616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0" name="Google Shape;180;p30"/>
          <p:cNvSpPr txBox="1"/>
          <p:nvPr>
            <p:ph idx="5" type="body"/>
          </p:nvPr>
        </p:nvSpPr>
        <p:spPr>
          <a:xfrm>
            <a:off x="4393800" y="4098240"/>
            <a:ext cx="338616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1" name="Google Shape;181;p30"/>
          <p:cNvSpPr txBox="1"/>
          <p:nvPr>
            <p:ph idx="6" type="body"/>
          </p:nvPr>
        </p:nvSpPr>
        <p:spPr>
          <a:xfrm>
            <a:off x="7949880" y="4098240"/>
            <a:ext cx="338616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2" name="Google Shape;182;p30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3" name="Google Shape;183;p30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4" name="Google Shape;184;p30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838080" y="365040"/>
            <a:ext cx="105163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838080" y="1825560"/>
            <a:ext cx="10516320" cy="4350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/>
          <p:nvPr>
            <p:ph type="title"/>
          </p:nvPr>
        </p:nvSpPr>
        <p:spPr>
          <a:xfrm>
            <a:off x="838080" y="365040"/>
            <a:ext cx="105163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" type="body"/>
          </p:nvPr>
        </p:nvSpPr>
        <p:spPr>
          <a:xfrm>
            <a:off x="838080" y="1825560"/>
            <a:ext cx="5131800" cy="4350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11"/>
          <p:cNvSpPr txBox="1"/>
          <p:nvPr>
            <p:ph idx="2" type="body"/>
          </p:nvPr>
        </p:nvSpPr>
        <p:spPr>
          <a:xfrm>
            <a:off x="6226920" y="1825560"/>
            <a:ext cx="5131800" cy="4350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3" name="Google Shape;33;p11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2"/>
          <p:cNvSpPr txBox="1"/>
          <p:nvPr>
            <p:ph type="title"/>
          </p:nvPr>
        </p:nvSpPr>
        <p:spPr>
          <a:xfrm>
            <a:off x="838080" y="365040"/>
            <a:ext cx="105163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8" name="Google Shape;38;p12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3"/>
          <p:cNvSpPr txBox="1"/>
          <p:nvPr>
            <p:ph idx="1" type="subTitle"/>
          </p:nvPr>
        </p:nvSpPr>
        <p:spPr>
          <a:xfrm>
            <a:off x="838080" y="365040"/>
            <a:ext cx="10516320" cy="6144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3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3" name="Google Shape;43;p13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/>
          <p:nvPr>
            <p:ph type="title"/>
          </p:nvPr>
        </p:nvSpPr>
        <p:spPr>
          <a:xfrm>
            <a:off x="838080" y="365040"/>
            <a:ext cx="105163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4"/>
          <p:cNvSpPr txBox="1"/>
          <p:nvPr>
            <p:ph idx="1" type="body"/>
          </p:nvPr>
        </p:nvSpPr>
        <p:spPr>
          <a:xfrm>
            <a:off x="838080" y="1825560"/>
            <a:ext cx="513180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2" type="body"/>
          </p:nvPr>
        </p:nvSpPr>
        <p:spPr>
          <a:xfrm>
            <a:off x="6226920" y="1825560"/>
            <a:ext cx="5131800" cy="4350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3" type="body"/>
          </p:nvPr>
        </p:nvSpPr>
        <p:spPr>
          <a:xfrm>
            <a:off x="838080" y="4098240"/>
            <a:ext cx="513180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4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1" name="Google Shape;51;p14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5"/>
          <p:cNvSpPr txBox="1"/>
          <p:nvPr>
            <p:ph type="title"/>
          </p:nvPr>
        </p:nvSpPr>
        <p:spPr>
          <a:xfrm>
            <a:off x="838080" y="365040"/>
            <a:ext cx="105163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5"/>
          <p:cNvSpPr txBox="1"/>
          <p:nvPr>
            <p:ph idx="1" type="body"/>
          </p:nvPr>
        </p:nvSpPr>
        <p:spPr>
          <a:xfrm>
            <a:off x="838080" y="1825560"/>
            <a:ext cx="5131800" cy="4350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5" name="Google Shape;55;p15"/>
          <p:cNvSpPr txBox="1"/>
          <p:nvPr>
            <p:ph idx="2" type="body"/>
          </p:nvPr>
        </p:nvSpPr>
        <p:spPr>
          <a:xfrm>
            <a:off x="6226920" y="1825560"/>
            <a:ext cx="513180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3" type="body"/>
          </p:nvPr>
        </p:nvSpPr>
        <p:spPr>
          <a:xfrm>
            <a:off x="6226920" y="4098240"/>
            <a:ext cx="513180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5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9" name="Google Shape;59;p15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6"/>
          <p:cNvSpPr txBox="1"/>
          <p:nvPr>
            <p:ph type="title"/>
          </p:nvPr>
        </p:nvSpPr>
        <p:spPr>
          <a:xfrm>
            <a:off x="838080" y="365040"/>
            <a:ext cx="105163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6"/>
          <p:cNvSpPr txBox="1"/>
          <p:nvPr>
            <p:ph idx="1" type="body"/>
          </p:nvPr>
        </p:nvSpPr>
        <p:spPr>
          <a:xfrm>
            <a:off x="838080" y="1825560"/>
            <a:ext cx="513180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2" type="body"/>
          </p:nvPr>
        </p:nvSpPr>
        <p:spPr>
          <a:xfrm>
            <a:off x="6226920" y="1825560"/>
            <a:ext cx="513180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3" type="body"/>
          </p:nvPr>
        </p:nvSpPr>
        <p:spPr>
          <a:xfrm>
            <a:off x="838080" y="4098240"/>
            <a:ext cx="10516320" cy="207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5" name="Google Shape;65;p16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sz="120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7" name="Google Shape;67;p16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1523880" y="1122480"/>
            <a:ext cx="9144360" cy="2387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5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5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" name="Google Shape;10;p5"/>
          <p:cNvSpPr txBox="1"/>
          <p:nvPr>
            <p:ph idx="1" type="body"/>
          </p:nvPr>
        </p:nvSpPr>
        <p:spPr>
          <a:xfrm>
            <a:off x="609480" y="1604520"/>
            <a:ext cx="1097352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7"/>
          <p:cNvSpPr txBox="1"/>
          <p:nvPr>
            <p:ph type="title"/>
          </p:nvPr>
        </p:nvSpPr>
        <p:spPr>
          <a:xfrm>
            <a:off x="838080" y="365040"/>
            <a:ext cx="105163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7" name="Google Shape;97;p7"/>
          <p:cNvSpPr txBox="1"/>
          <p:nvPr>
            <p:ph idx="1" type="body"/>
          </p:nvPr>
        </p:nvSpPr>
        <p:spPr>
          <a:xfrm>
            <a:off x="838080" y="1825560"/>
            <a:ext cx="10516320" cy="43509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8" name="Google Shape;98;p7"/>
          <p:cNvSpPr txBox="1"/>
          <p:nvPr>
            <p:ph idx="10" type="dt"/>
          </p:nvPr>
        </p:nvSpPr>
        <p:spPr>
          <a:xfrm>
            <a:off x="83808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9" name="Google Shape;99;p7"/>
          <p:cNvSpPr txBox="1"/>
          <p:nvPr>
            <p:ph idx="11" type="ftr"/>
          </p:nvPr>
        </p:nvSpPr>
        <p:spPr>
          <a:xfrm>
            <a:off x="4038480" y="6356520"/>
            <a:ext cx="41148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0" name="Google Shape;100;p7"/>
          <p:cNvSpPr txBox="1"/>
          <p:nvPr>
            <p:ph idx="12" type="sldNum"/>
          </p:nvPr>
        </p:nvSpPr>
        <p:spPr>
          <a:xfrm>
            <a:off x="8611200" y="6356520"/>
            <a:ext cx="27432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"/>
          <p:cNvSpPr/>
          <p:nvPr/>
        </p:nvSpPr>
        <p:spPr>
          <a:xfrm>
            <a:off x="5454360" y="4460040"/>
            <a:ext cx="1027800" cy="941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"/>
          <p:cNvSpPr/>
          <p:nvPr/>
        </p:nvSpPr>
        <p:spPr>
          <a:xfrm>
            <a:off x="1949760" y="2544840"/>
            <a:ext cx="8292600" cy="115452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Poppins"/>
              <a:buNone/>
            </a:pPr>
            <a:r>
              <a:rPr b="1" i="0" lang="en" sz="18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Title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oppins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Pay Attention: use capital letters only for proper names and taxonomic groups</a:t>
            </a:r>
            <a:r>
              <a:rPr b="0" i="0" lang="en" sz="18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. </a:t>
            </a:r>
            <a:r>
              <a:rPr b="0" i="0" lang="en" sz="14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Ex:"Anatomia comparada das espécies de Astyanax Baird &amp; Girard, 1854 (Characiformes: Characidae) da bacia do Alto Paraná, com enfoque em caracteres do esqueleto"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1"/>
          <p:cNvSpPr/>
          <p:nvPr/>
        </p:nvSpPr>
        <p:spPr>
          <a:xfrm>
            <a:off x="2659320" y="3973320"/>
            <a:ext cx="6873840" cy="212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300"/>
              <a:buFont typeface="Montserrat Light"/>
              <a:buNone/>
            </a:pPr>
            <a:r>
              <a:rPr b="1" i="0" lang="en" sz="1300" u="none" cap="none" strike="noStrike">
                <a:solidFill>
                  <a:srgbClr val="434343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Authors Name | Institution</a:t>
            </a:r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601"/>
              </a:spcBef>
              <a:spcAft>
                <a:spcPts val="0"/>
              </a:spcAft>
              <a:buClr>
                <a:srgbClr val="434343"/>
              </a:buClr>
              <a:buSzPts val="1300"/>
              <a:buFont typeface="Montserrat Light"/>
              <a:buNone/>
            </a:pPr>
            <a:r>
              <a:rPr b="1" i="0" lang="en" sz="1300" u="none" cap="none" strike="noStrike">
                <a:solidFill>
                  <a:srgbClr val="434343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Financial Resources</a:t>
            </a:r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601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2" name="Google Shape;192;p1"/>
          <p:cNvGrpSpPr/>
          <p:nvPr/>
        </p:nvGrpSpPr>
        <p:grpSpPr>
          <a:xfrm>
            <a:off x="5454360" y="4460050"/>
            <a:ext cx="1027800" cy="941760"/>
            <a:chOff x="5582160" y="4689000"/>
            <a:chExt cx="1027800" cy="941760"/>
          </a:xfrm>
        </p:grpSpPr>
        <p:sp>
          <p:nvSpPr>
            <p:cNvPr id="193" name="Google Shape;193;p1"/>
            <p:cNvSpPr/>
            <p:nvPr/>
          </p:nvSpPr>
          <p:spPr>
            <a:xfrm>
              <a:off x="5582160" y="4689000"/>
              <a:ext cx="1027800" cy="9417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4" name="Google Shape;194;p1"/>
            <p:cNvSpPr/>
            <p:nvPr/>
          </p:nvSpPr>
          <p:spPr>
            <a:xfrm>
              <a:off x="5672160" y="4917960"/>
              <a:ext cx="847800" cy="4838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666666"/>
                </a:buClr>
                <a:buSzPts val="1000"/>
                <a:buFont typeface="Montserrat Light"/>
                <a:buNone/>
              </a:pPr>
              <a:r>
                <a:rPr b="1" i="0" lang="en" sz="1000" u="none" cap="none" strike="noStrike">
                  <a:solidFill>
                    <a:srgbClr val="666666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Institution Logo</a:t>
              </a:r>
              <a:endPara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"/>
          <p:cNvSpPr/>
          <p:nvPr/>
        </p:nvSpPr>
        <p:spPr>
          <a:xfrm>
            <a:off x="4302720" y="1134720"/>
            <a:ext cx="3587400" cy="45792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Poppins"/>
              <a:buNone/>
            </a:pPr>
            <a:r>
              <a:rPr b="1" i="0" lang="en" sz="1800" u="none" cap="none" strike="noStrike">
                <a:solidFill>
                  <a:srgbClr val="666666"/>
                </a:solidFill>
                <a:latin typeface="Poppins"/>
                <a:ea typeface="Poppins"/>
                <a:cs typeface="Poppins"/>
                <a:sym typeface="Poppins"/>
              </a:rPr>
              <a:t>General Guideline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2"/>
          <p:cNvSpPr/>
          <p:nvPr/>
        </p:nvSpPr>
        <p:spPr>
          <a:xfrm>
            <a:off x="871560" y="2388960"/>
            <a:ext cx="7591680" cy="2197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52831"/>
              </a:buClr>
              <a:buSzPts val="1200"/>
              <a:buFont typeface="Montserrat Light"/>
              <a:buNone/>
            </a:pPr>
            <a:r>
              <a:rPr b="0" i="0" lang="en" sz="1200" u="none" cap="none" strike="noStrike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This is an </a:t>
            </a:r>
            <a:r>
              <a:rPr b="1" i="0" lang="en" sz="1200" u="none" cap="none" strike="noStrike">
                <a:solidFill>
                  <a:srgbClr val="252831"/>
                </a:solidFill>
                <a:latin typeface="Montserrat"/>
                <a:ea typeface="Montserrat"/>
                <a:cs typeface="Montserrat"/>
                <a:sym typeface="Montserrat"/>
              </a:rPr>
              <a:t>optional </a:t>
            </a:r>
            <a:r>
              <a:rPr b="0" i="0" lang="en" sz="1200" u="none" cap="none" strike="noStrike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template, please check the following concerns: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60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4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❑"/>
            </a:pPr>
            <a:r>
              <a:rPr b="0" i="0" lang="en" sz="1200" u="none" cap="none" strike="noStrike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Slides language: portuguese or english</a:t>
            </a:r>
            <a:br>
              <a:rPr b="0" i="0" lang="en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1200" u="none" cap="none" strike="noStrike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39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❑"/>
            </a:pPr>
            <a:r>
              <a:rPr b="0" i="0" lang="en" sz="1200" u="none" cap="none" strike="noStrike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Language for presentation: portuguese or english</a:t>
            </a:r>
            <a:br>
              <a:rPr b="0" i="0" lang="en" sz="1200" u="none" cap="none" strike="noStrike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</a:br>
            <a:endParaRPr b="0" i="0" sz="1200" u="none" cap="none" strike="noStrike">
              <a:solidFill>
                <a:srgbClr val="25283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298439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52831"/>
              </a:buClr>
              <a:buSzPts val="1200"/>
              <a:buFont typeface="Montserrat Light"/>
              <a:buChar char="❑"/>
            </a:pPr>
            <a:r>
              <a:rPr lang="en" sz="120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Preferably use sans serif fonts such as Arial and Tahoma. Avoid using fonts smaller than 28 points. The smallest acceptable size is 24. Always use the largest font size possible.</a:t>
            </a:r>
            <a:endParaRPr sz="1200">
              <a:solidFill>
                <a:srgbClr val="25283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25283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4"/>
          <p:cNvSpPr/>
          <p:nvPr/>
        </p:nvSpPr>
        <p:spPr>
          <a:xfrm>
            <a:off x="4155480" y="4294800"/>
            <a:ext cx="3881880" cy="45792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200"/>
              <a:buFont typeface="Poppins"/>
              <a:buNone/>
            </a:pPr>
            <a:r>
              <a:rPr b="1" i="0" lang="en" sz="2200" u="none" cap="none" strike="noStrike">
                <a:solidFill>
                  <a:srgbClr val="666666"/>
                </a:solidFill>
                <a:latin typeface="Poppins"/>
                <a:ea typeface="Poppins"/>
                <a:cs typeface="Poppins"/>
                <a:sym typeface="Poppins"/>
              </a:rPr>
              <a:t>Acknowledgments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4"/>
          <p:cNvSpPr/>
          <p:nvPr/>
        </p:nvSpPr>
        <p:spPr>
          <a:xfrm>
            <a:off x="3918240" y="2102400"/>
            <a:ext cx="4355280" cy="37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52831"/>
              </a:buClr>
              <a:buSzPts val="1800"/>
              <a:buFont typeface="Montserrat Light"/>
              <a:buNone/>
            </a:pPr>
            <a:r>
              <a:rPr b="0" i="0" lang="en" sz="1800" u="none" cap="none" strike="noStrike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Conclusion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2022-07-21T19:31:25Z</dcterms:created>
  <dc:creator>STHEFANY</dc:creator>
</cp:coreProperties>
</file>