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7559675" cy="106918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Light" panose="00000400000000000000" pitchFamily="2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AObFuRftFVo+71VadjRO0mc8H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"/>
          <p:cNvSpPr/>
          <p:nvPr/>
        </p:nvSpPr>
        <p:spPr>
          <a:xfrm>
            <a:off x="5418200" y="4459665"/>
            <a:ext cx="1027800" cy="94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"/>
          <p:cNvSpPr/>
          <p:nvPr/>
        </p:nvSpPr>
        <p:spPr>
          <a:xfrm>
            <a:off x="1949760" y="2544840"/>
            <a:ext cx="8291880" cy="115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Título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Atenção: use letras maiúsculas apenas para nomes próprios e grupos taxonômicos. Ex:"Anatomia comparada das espécies de Astyanax Baird &amp; Girard, 1854 (Characiformes: Characidae) da bacia do Alto Paraná, com enfoque em caracteres do esqueleto"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2659320" y="3973320"/>
            <a:ext cx="6873120" cy="48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 Light"/>
              <a:buNone/>
            </a:pPr>
            <a:r>
              <a:rPr lang="en" sz="1300" b="1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Nome do autor | Instituição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 Light"/>
              <a:buNone/>
            </a:pPr>
            <a:r>
              <a:rPr lang="en" sz="1300" b="1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Recursos financeiros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1"/>
          <p:cNvGrpSpPr/>
          <p:nvPr/>
        </p:nvGrpSpPr>
        <p:grpSpPr>
          <a:xfrm>
            <a:off x="5418200" y="4459650"/>
            <a:ext cx="1027800" cy="941760"/>
            <a:chOff x="5581800" y="4689000"/>
            <a:chExt cx="1027800" cy="941760"/>
          </a:xfrm>
        </p:grpSpPr>
        <p:sp>
          <p:nvSpPr>
            <p:cNvPr id="193" name="Google Shape;193;p1"/>
            <p:cNvSpPr/>
            <p:nvPr/>
          </p:nvSpPr>
          <p:spPr>
            <a:xfrm>
              <a:off x="5581800" y="4689000"/>
              <a:ext cx="1027800" cy="9417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5671800" y="4917960"/>
              <a:ext cx="847800" cy="483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000"/>
                <a:buFont typeface="Montserrat Light"/>
                <a:buNone/>
              </a:pPr>
              <a:r>
                <a:rPr lang="en" sz="1000" b="1" i="0" u="none" strike="noStrike" cap="none">
                  <a:solidFill>
                    <a:srgbClr val="66666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Logo da instituição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4BD11F8A-16DA-0A07-E644-AE838860E5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20272" y="173736"/>
            <a:ext cx="768096" cy="39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"/>
          <p:cNvSpPr/>
          <p:nvPr/>
        </p:nvSpPr>
        <p:spPr>
          <a:xfrm>
            <a:off x="4302360" y="1134720"/>
            <a:ext cx="3587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None/>
            </a:pPr>
            <a:r>
              <a:rPr lang="en" sz="1800" b="1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Instruções Gerais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871560" y="2388960"/>
            <a:ext cx="8094240" cy="219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2831"/>
              </a:buClr>
              <a:buSzPts val="1200"/>
              <a:buFont typeface="Montserrat Light"/>
              <a:buNone/>
            </a:pPr>
            <a: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Esse é um modelo </a:t>
            </a:r>
            <a:r>
              <a:rPr lang="en" sz="1200" b="1" i="0" u="none" strike="noStrike" cap="none">
                <a:solidFill>
                  <a:srgbClr val="252831"/>
                </a:solidFill>
                <a:latin typeface="Montserrat"/>
                <a:ea typeface="Montserrat"/>
                <a:cs typeface="Montserrat"/>
                <a:sym typeface="Montserrat"/>
              </a:rPr>
              <a:t>opcional</a:t>
            </a:r>
            <a: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confira as seguintes preocupações: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28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b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❑"/>
            </a:pPr>
            <a: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Idiomas dos slides: português ou inglês.</a:t>
            </a:r>
            <a:b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❑"/>
            </a:pPr>
            <a: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Idioma de apresentação: português ou inglês.</a:t>
            </a:r>
            <a:b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 b="0" i="0" u="none" strike="noStrike" cap="none">
              <a:solidFill>
                <a:srgbClr val="2528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298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831"/>
              </a:buClr>
              <a:buSzPts val="1200"/>
              <a:buFont typeface="Montserrat Light"/>
              <a:buChar char="❑"/>
            </a:pPr>
            <a:r>
              <a:rPr lang="en" sz="1200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preferência, use fontes sem serifa, como a Arial e a Tahoma. Evite usar fontes menores que 28 pontos. O menor tamanho aceitável é 24. Sempre usar um tamanho de fonte o maior possível. </a:t>
            </a:r>
            <a:endParaRPr sz="1200">
              <a:solidFill>
                <a:srgbClr val="2528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29A3D8C-7275-99F7-F6AA-03850D3AA7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20272" y="173736"/>
            <a:ext cx="768096" cy="39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B6160C5-8FB0-3C1F-CE10-AC30F1A1E8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20272" y="173736"/>
            <a:ext cx="768096" cy="39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/>
          <p:nvPr/>
        </p:nvSpPr>
        <p:spPr>
          <a:xfrm>
            <a:off x="4155120" y="4294800"/>
            <a:ext cx="388152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None/>
            </a:pPr>
            <a:r>
              <a:rPr lang="en" sz="2200" b="1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Agradecimentos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3918240" y="2102400"/>
            <a:ext cx="4354920" cy="3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2831"/>
              </a:buClr>
              <a:buSzPts val="1800"/>
              <a:buFont typeface="Montserrat Light"/>
              <a:buNone/>
            </a:pPr>
            <a:r>
              <a:rPr lang="en" sz="18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Conclusão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4E7AA61-1EC8-44E6-EC2D-B68D98323D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20272" y="173736"/>
            <a:ext cx="768096" cy="39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Widescreen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Arial</vt:lpstr>
      <vt:lpstr>Times New Roman</vt:lpstr>
      <vt:lpstr>Poppins</vt:lpstr>
      <vt:lpstr>Calibri</vt:lpstr>
      <vt:lpstr>Montserrat</vt:lpstr>
      <vt:lpstr>Montserrat Light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STHEFANY</dc:creator>
  <cp:lastModifiedBy>Maurício Bernardo</cp:lastModifiedBy>
  <cp:revision>1</cp:revision>
  <dcterms:created xsi:type="dcterms:W3CDTF">2022-07-21T19:31:25Z</dcterms:created>
  <dcterms:modified xsi:type="dcterms:W3CDTF">2022-10-11T23:53:27Z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4</vt:i4>
  </property>
</Properties>
</file>