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12193588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Montserrat" panose="00000500000000000000" pitchFamily="2" charset="0"/>
      <p:regular r:id="rId12"/>
      <p:bold r:id="rId13"/>
      <p:italic r:id="rId14"/>
      <p:boldItalic r:id="rId15"/>
    </p:embeddedFont>
    <p:embeddedFont>
      <p:font typeface="Montserrat Light" panose="00000400000000000000" pitchFamily="2" charset="0"/>
      <p:regular r:id="rId16"/>
      <p:bold r:id="rId17"/>
      <p:italic r:id="rId18"/>
      <p:boldItalic r:id="rId19"/>
    </p:embeddedFont>
    <p:embeddedFont>
      <p:font typeface="Poppins" panose="000005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i1yEL6BfnxA+oOHbswu8c/imIj4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24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63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subTitle" idx="1"/>
          </p:nvPr>
        </p:nvSpPr>
        <p:spPr>
          <a:xfrm>
            <a:off x="838080" y="1825560"/>
            <a:ext cx="105163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8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sldNum" idx="12"/>
          </p:nvPr>
        </p:nvSpPr>
        <p:spPr>
          <a:xfrm>
            <a:off x="8611200" y="6356520"/>
            <a:ext cx="27432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32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63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105163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2"/>
          </p:nvPr>
        </p:nvSpPr>
        <p:spPr>
          <a:xfrm>
            <a:off x="838080" y="4098240"/>
            <a:ext cx="105163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8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611200" y="6356520"/>
            <a:ext cx="27432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32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63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2"/>
          </p:nvPr>
        </p:nvSpPr>
        <p:spPr>
          <a:xfrm>
            <a:off x="6226920" y="1825560"/>
            <a:ext cx="5131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body" idx="3"/>
          </p:nvPr>
        </p:nvSpPr>
        <p:spPr>
          <a:xfrm>
            <a:off x="838080" y="4098240"/>
            <a:ext cx="5131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4"/>
          </p:nvPr>
        </p:nvSpPr>
        <p:spPr>
          <a:xfrm>
            <a:off x="6226920" y="4098240"/>
            <a:ext cx="5131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8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ldNum" idx="12"/>
          </p:nvPr>
        </p:nvSpPr>
        <p:spPr>
          <a:xfrm>
            <a:off x="8611200" y="6356520"/>
            <a:ext cx="27432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32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63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338616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2"/>
          </p:nvPr>
        </p:nvSpPr>
        <p:spPr>
          <a:xfrm>
            <a:off x="4393800" y="1825560"/>
            <a:ext cx="338616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3"/>
          </p:nvPr>
        </p:nvSpPr>
        <p:spPr>
          <a:xfrm>
            <a:off x="7949880" y="1825560"/>
            <a:ext cx="338616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4"/>
          </p:nvPr>
        </p:nvSpPr>
        <p:spPr>
          <a:xfrm>
            <a:off x="838080" y="4098240"/>
            <a:ext cx="338616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5"/>
          </p:nvPr>
        </p:nvSpPr>
        <p:spPr>
          <a:xfrm>
            <a:off x="4393800" y="4098240"/>
            <a:ext cx="338616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6"/>
          </p:nvPr>
        </p:nvSpPr>
        <p:spPr>
          <a:xfrm>
            <a:off x="7949880" y="4098240"/>
            <a:ext cx="338616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8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8611200" y="6356520"/>
            <a:ext cx="27432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32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8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8"/>
          <p:cNvSpPr txBox="1">
            <a:spLocks noGrp="1"/>
          </p:cNvSpPr>
          <p:nvPr>
            <p:ph type="sldNum" idx="12"/>
          </p:nvPr>
        </p:nvSpPr>
        <p:spPr>
          <a:xfrm>
            <a:off x="8611200" y="6356520"/>
            <a:ext cx="27432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04" name="Google Shape;104;p8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32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63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subTitle" idx="1"/>
          </p:nvPr>
        </p:nvSpPr>
        <p:spPr>
          <a:xfrm>
            <a:off x="838080" y="1825560"/>
            <a:ext cx="105163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8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sldNum" idx="12"/>
          </p:nvPr>
        </p:nvSpPr>
        <p:spPr>
          <a:xfrm>
            <a:off x="8611200" y="6356520"/>
            <a:ext cx="27432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32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63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105163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8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sldNum" idx="12"/>
          </p:nvPr>
        </p:nvSpPr>
        <p:spPr>
          <a:xfrm>
            <a:off x="8611200" y="6356520"/>
            <a:ext cx="27432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32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63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80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body" idx="2"/>
          </p:nvPr>
        </p:nvSpPr>
        <p:spPr>
          <a:xfrm>
            <a:off x="6226920" y="1825560"/>
            <a:ext cx="513180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8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sldNum" idx="12"/>
          </p:nvPr>
        </p:nvSpPr>
        <p:spPr>
          <a:xfrm>
            <a:off x="8611200" y="6356520"/>
            <a:ext cx="27432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32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63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8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sldNum" idx="12"/>
          </p:nvPr>
        </p:nvSpPr>
        <p:spPr>
          <a:xfrm>
            <a:off x="8611200" y="6356520"/>
            <a:ext cx="27432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32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>
            <a:spLocks noGrp="1"/>
          </p:cNvSpPr>
          <p:nvPr>
            <p:ph type="subTitle" idx="1"/>
          </p:nvPr>
        </p:nvSpPr>
        <p:spPr>
          <a:xfrm>
            <a:off x="838080" y="365040"/>
            <a:ext cx="10516320" cy="614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8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sldNum" idx="12"/>
          </p:nvPr>
        </p:nvSpPr>
        <p:spPr>
          <a:xfrm>
            <a:off x="8611200" y="6356520"/>
            <a:ext cx="27432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32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63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body" idx="2"/>
          </p:nvPr>
        </p:nvSpPr>
        <p:spPr>
          <a:xfrm>
            <a:off x="6226920" y="1825560"/>
            <a:ext cx="513180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body" idx="3"/>
          </p:nvPr>
        </p:nvSpPr>
        <p:spPr>
          <a:xfrm>
            <a:off x="838080" y="4098240"/>
            <a:ext cx="5131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8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sldNum" idx="12"/>
          </p:nvPr>
        </p:nvSpPr>
        <p:spPr>
          <a:xfrm>
            <a:off x="8611200" y="6356520"/>
            <a:ext cx="27432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32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8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sldNum" idx="12"/>
          </p:nvPr>
        </p:nvSpPr>
        <p:spPr>
          <a:xfrm>
            <a:off x="8611200" y="6356520"/>
            <a:ext cx="27432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32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63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80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body" idx="2"/>
          </p:nvPr>
        </p:nvSpPr>
        <p:spPr>
          <a:xfrm>
            <a:off x="6226920" y="1825560"/>
            <a:ext cx="5131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body" idx="3"/>
          </p:nvPr>
        </p:nvSpPr>
        <p:spPr>
          <a:xfrm>
            <a:off x="6226920" y="4098240"/>
            <a:ext cx="5131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6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8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sldNum" idx="12"/>
          </p:nvPr>
        </p:nvSpPr>
        <p:spPr>
          <a:xfrm>
            <a:off x="8611200" y="6356520"/>
            <a:ext cx="27432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32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63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7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27"/>
          <p:cNvSpPr txBox="1">
            <a:spLocks noGrp="1"/>
          </p:cNvSpPr>
          <p:nvPr>
            <p:ph type="body" idx="2"/>
          </p:nvPr>
        </p:nvSpPr>
        <p:spPr>
          <a:xfrm>
            <a:off x="6226920" y="1825560"/>
            <a:ext cx="5131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7"/>
          <p:cNvSpPr txBox="1">
            <a:spLocks noGrp="1"/>
          </p:cNvSpPr>
          <p:nvPr>
            <p:ph type="body" idx="3"/>
          </p:nvPr>
        </p:nvSpPr>
        <p:spPr>
          <a:xfrm>
            <a:off x="838080" y="4098240"/>
            <a:ext cx="105163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8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sldNum" idx="12"/>
          </p:nvPr>
        </p:nvSpPr>
        <p:spPr>
          <a:xfrm>
            <a:off x="8611200" y="6356520"/>
            <a:ext cx="27432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32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63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8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105163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28"/>
          <p:cNvSpPr txBox="1">
            <a:spLocks noGrp="1"/>
          </p:cNvSpPr>
          <p:nvPr>
            <p:ph type="body" idx="2"/>
          </p:nvPr>
        </p:nvSpPr>
        <p:spPr>
          <a:xfrm>
            <a:off x="838080" y="4098240"/>
            <a:ext cx="105163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28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8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8"/>
          <p:cNvSpPr txBox="1">
            <a:spLocks noGrp="1"/>
          </p:cNvSpPr>
          <p:nvPr>
            <p:ph type="sldNum" idx="12"/>
          </p:nvPr>
        </p:nvSpPr>
        <p:spPr>
          <a:xfrm>
            <a:off x="8611200" y="6356520"/>
            <a:ext cx="27432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64" name="Google Shape;164;p28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32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63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9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29"/>
          <p:cNvSpPr txBox="1">
            <a:spLocks noGrp="1"/>
          </p:cNvSpPr>
          <p:nvPr>
            <p:ph type="body" idx="2"/>
          </p:nvPr>
        </p:nvSpPr>
        <p:spPr>
          <a:xfrm>
            <a:off x="6226920" y="1825560"/>
            <a:ext cx="5131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29"/>
          <p:cNvSpPr txBox="1">
            <a:spLocks noGrp="1"/>
          </p:cNvSpPr>
          <p:nvPr>
            <p:ph type="body" idx="3"/>
          </p:nvPr>
        </p:nvSpPr>
        <p:spPr>
          <a:xfrm>
            <a:off x="838080" y="4098240"/>
            <a:ext cx="5131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29"/>
          <p:cNvSpPr txBox="1">
            <a:spLocks noGrp="1"/>
          </p:cNvSpPr>
          <p:nvPr>
            <p:ph type="body" idx="4"/>
          </p:nvPr>
        </p:nvSpPr>
        <p:spPr>
          <a:xfrm>
            <a:off x="6226920" y="4098240"/>
            <a:ext cx="5131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29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8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9"/>
          <p:cNvSpPr txBox="1">
            <a:spLocks noGrp="1"/>
          </p:cNvSpPr>
          <p:nvPr>
            <p:ph type="sldNum" idx="12"/>
          </p:nvPr>
        </p:nvSpPr>
        <p:spPr>
          <a:xfrm>
            <a:off x="8611200" y="6356520"/>
            <a:ext cx="27432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73" name="Google Shape;173;p29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32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63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0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338616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30"/>
          <p:cNvSpPr txBox="1">
            <a:spLocks noGrp="1"/>
          </p:cNvSpPr>
          <p:nvPr>
            <p:ph type="body" idx="2"/>
          </p:nvPr>
        </p:nvSpPr>
        <p:spPr>
          <a:xfrm>
            <a:off x="4393800" y="1825560"/>
            <a:ext cx="338616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30"/>
          <p:cNvSpPr txBox="1">
            <a:spLocks noGrp="1"/>
          </p:cNvSpPr>
          <p:nvPr>
            <p:ph type="body" idx="3"/>
          </p:nvPr>
        </p:nvSpPr>
        <p:spPr>
          <a:xfrm>
            <a:off x="7949880" y="1825560"/>
            <a:ext cx="338616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30"/>
          <p:cNvSpPr txBox="1">
            <a:spLocks noGrp="1"/>
          </p:cNvSpPr>
          <p:nvPr>
            <p:ph type="body" idx="4"/>
          </p:nvPr>
        </p:nvSpPr>
        <p:spPr>
          <a:xfrm>
            <a:off x="838080" y="4098240"/>
            <a:ext cx="338616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30"/>
          <p:cNvSpPr txBox="1">
            <a:spLocks noGrp="1"/>
          </p:cNvSpPr>
          <p:nvPr>
            <p:ph type="body" idx="5"/>
          </p:nvPr>
        </p:nvSpPr>
        <p:spPr>
          <a:xfrm>
            <a:off x="4393800" y="4098240"/>
            <a:ext cx="338616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30"/>
          <p:cNvSpPr txBox="1">
            <a:spLocks noGrp="1"/>
          </p:cNvSpPr>
          <p:nvPr>
            <p:ph type="body" idx="6"/>
          </p:nvPr>
        </p:nvSpPr>
        <p:spPr>
          <a:xfrm>
            <a:off x="7949880" y="4098240"/>
            <a:ext cx="338616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30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8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0"/>
          <p:cNvSpPr txBox="1">
            <a:spLocks noGrp="1"/>
          </p:cNvSpPr>
          <p:nvPr>
            <p:ph type="sldNum" idx="12"/>
          </p:nvPr>
        </p:nvSpPr>
        <p:spPr>
          <a:xfrm>
            <a:off x="8611200" y="6356520"/>
            <a:ext cx="27432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84" name="Google Shape;184;p30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32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63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105163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8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sldNum" idx="12"/>
          </p:nvPr>
        </p:nvSpPr>
        <p:spPr>
          <a:xfrm>
            <a:off x="8611200" y="6356520"/>
            <a:ext cx="27432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32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63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80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body" idx="2"/>
          </p:nvPr>
        </p:nvSpPr>
        <p:spPr>
          <a:xfrm>
            <a:off x="6226920" y="1825560"/>
            <a:ext cx="513180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8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8611200" y="6356520"/>
            <a:ext cx="27432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32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63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8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sldNum" idx="12"/>
          </p:nvPr>
        </p:nvSpPr>
        <p:spPr>
          <a:xfrm>
            <a:off x="8611200" y="6356520"/>
            <a:ext cx="27432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32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3"/>
          <p:cNvSpPr txBox="1">
            <a:spLocks noGrp="1"/>
          </p:cNvSpPr>
          <p:nvPr>
            <p:ph type="subTitle" idx="1"/>
          </p:nvPr>
        </p:nvSpPr>
        <p:spPr>
          <a:xfrm>
            <a:off x="838080" y="365040"/>
            <a:ext cx="10516320" cy="614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8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ldNum" idx="12"/>
          </p:nvPr>
        </p:nvSpPr>
        <p:spPr>
          <a:xfrm>
            <a:off x="8611200" y="6356520"/>
            <a:ext cx="27432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32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63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body" idx="2"/>
          </p:nvPr>
        </p:nvSpPr>
        <p:spPr>
          <a:xfrm>
            <a:off x="6226920" y="1825560"/>
            <a:ext cx="513180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body" idx="3"/>
          </p:nvPr>
        </p:nvSpPr>
        <p:spPr>
          <a:xfrm>
            <a:off x="838080" y="4098240"/>
            <a:ext cx="5131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8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sldNum" idx="12"/>
          </p:nvPr>
        </p:nvSpPr>
        <p:spPr>
          <a:xfrm>
            <a:off x="8611200" y="6356520"/>
            <a:ext cx="27432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32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63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80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body" idx="2"/>
          </p:nvPr>
        </p:nvSpPr>
        <p:spPr>
          <a:xfrm>
            <a:off x="6226920" y="1825560"/>
            <a:ext cx="5131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3"/>
          </p:nvPr>
        </p:nvSpPr>
        <p:spPr>
          <a:xfrm>
            <a:off x="6226920" y="4098240"/>
            <a:ext cx="5131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8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sldNum" idx="12"/>
          </p:nvPr>
        </p:nvSpPr>
        <p:spPr>
          <a:xfrm>
            <a:off x="8611200" y="6356520"/>
            <a:ext cx="27432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32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63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2"/>
          </p:nvPr>
        </p:nvSpPr>
        <p:spPr>
          <a:xfrm>
            <a:off x="6226920" y="1825560"/>
            <a:ext cx="5131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3"/>
          </p:nvPr>
        </p:nvSpPr>
        <p:spPr>
          <a:xfrm>
            <a:off x="838080" y="4098240"/>
            <a:ext cx="105163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8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8611200" y="6356520"/>
            <a:ext cx="27432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32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1523880" y="1122480"/>
            <a:ext cx="914436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32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8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sldNum" idx="12"/>
          </p:nvPr>
        </p:nvSpPr>
        <p:spPr>
          <a:xfrm>
            <a:off x="8611200" y="6356520"/>
            <a:ext cx="27432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10;p5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63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105163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32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8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7"/>
          <p:cNvSpPr txBox="1">
            <a:spLocks noGrp="1"/>
          </p:cNvSpPr>
          <p:nvPr>
            <p:ph type="sldNum" idx="12"/>
          </p:nvPr>
        </p:nvSpPr>
        <p:spPr>
          <a:xfrm>
            <a:off x="8611200" y="6356520"/>
            <a:ext cx="27432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"/>
          <p:cNvSpPr/>
          <p:nvPr/>
        </p:nvSpPr>
        <p:spPr>
          <a:xfrm>
            <a:off x="5454360" y="4460040"/>
            <a:ext cx="1027800" cy="941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"/>
          <p:cNvSpPr/>
          <p:nvPr/>
        </p:nvSpPr>
        <p:spPr>
          <a:xfrm>
            <a:off x="1949760" y="2544840"/>
            <a:ext cx="8292600" cy="115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oppins"/>
              <a:buNone/>
            </a:pPr>
            <a:r>
              <a:rPr lang="en" sz="180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Title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Pay Attention: use capital letters only for proper names and taxonomic groups</a:t>
            </a:r>
            <a:r>
              <a:rPr lang="en" sz="1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  <a:r>
              <a:rPr lang="en" sz="14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Ex:"Anatomia comparada das espécies de Astyanax Baird &amp; Girard, 1854 (Characiformes: Characidae) da bacia do Alto Paraná, com enfoque em caracteres do esqueleto"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"/>
          <p:cNvSpPr/>
          <p:nvPr/>
        </p:nvSpPr>
        <p:spPr>
          <a:xfrm>
            <a:off x="2659320" y="3973320"/>
            <a:ext cx="6873840" cy="212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Montserrat Light"/>
              <a:buNone/>
            </a:pPr>
            <a:r>
              <a:rPr lang="en" sz="1300" b="1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Authors Name | Institution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601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Montserrat Light"/>
              <a:buNone/>
            </a:pPr>
            <a:r>
              <a:rPr lang="en" sz="1300" b="1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Financial Resources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601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" name="Google Shape;192;p1"/>
          <p:cNvGrpSpPr/>
          <p:nvPr/>
        </p:nvGrpSpPr>
        <p:grpSpPr>
          <a:xfrm>
            <a:off x="5454360" y="4460050"/>
            <a:ext cx="1027800" cy="941760"/>
            <a:chOff x="5582160" y="4689000"/>
            <a:chExt cx="1027800" cy="941760"/>
          </a:xfrm>
        </p:grpSpPr>
        <p:sp>
          <p:nvSpPr>
            <p:cNvPr id="193" name="Google Shape;193;p1"/>
            <p:cNvSpPr/>
            <p:nvPr/>
          </p:nvSpPr>
          <p:spPr>
            <a:xfrm>
              <a:off x="5582160" y="4689000"/>
              <a:ext cx="1027800" cy="9417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"/>
            <p:cNvSpPr/>
            <p:nvPr/>
          </p:nvSpPr>
          <p:spPr>
            <a:xfrm>
              <a:off x="5672160" y="4917960"/>
              <a:ext cx="847800" cy="4838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1000"/>
                <a:buFont typeface="Montserrat Light"/>
                <a:buNone/>
              </a:pPr>
              <a:r>
                <a:rPr lang="en" sz="1000" b="1" i="0" u="none" strike="noStrike" cap="none">
                  <a:solidFill>
                    <a:srgbClr val="666666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Institution Logo</a:t>
              </a:r>
              <a:endPara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Retângulo 1">
            <a:extLst>
              <a:ext uri="{FF2B5EF4-FFF2-40B4-BE49-F238E27FC236}">
                <a16:creationId xmlns:a16="http://schemas.microsoft.com/office/drawing/2014/main" id="{A87C2F00-2141-FCCC-5A7B-A7278CF6997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311128" y="182880"/>
            <a:ext cx="786384" cy="338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"/>
          <p:cNvSpPr/>
          <p:nvPr/>
        </p:nvSpPr>
        <p:spPr>
          <a:xfrm>
            <a:off x="4302720" y="1134720"/>
            <a:ext cx="3587400" cy="45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Poppins"/>
              <a:buNone/>
            </a:pPr>
            <a:r>
              <a:rPr lang="en" sz="1800" b="1" i="0" u="none" strike="noStrike" cap="none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General Guideline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"/>
          <p:cNvSpPr/>
          <p:nvPr/>
        </p:nvSpPr>
        <p:spPr>
          <a:xfrm>
            <a:off x="871560" y="2388960"/>
            <a:ext cx="7591680" cy="219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52831"/>
              </a:buClr>
              <a:buSzPts val="1200"/>
              <a:buFont typeface="Montserrat Light"/>
              <a:buNone/>
            </a:pPr>
            <a:r>
              <a:rPr lang="en" sz="1200" b="0" i="0" u="none" strike="noStrike" cap="none">
                <a:solidFill>
                  <a:srgbClr val="25283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This is an </a:t>
            </a:r>
            <a:r>
              <a:rPr lang="en" sz="1200" b="1" i="0" u="none" strike="noStrike" cap="none">
                <a:solidFill>
                  <a:srgbClr val="252831"/>
                </a:solidFill>
                <a:latin typeface="Montserrat"/>
                <a:ea typeface="Montserrat"/>
                <a:cs typeface="Montserrat"/>
                <a:sym typeface="Montserrat"/>
              </a:rPr>
              <a:t>optional </a:t>
            </a:r>
            <a:r>
              <a:rPr lang="en" sz="1200" b="0" i="0" u="none" strike="noStrike" cap="none">
                <a:solidFill>
                  <a:srgbClr val="25283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template, please check the following concerns: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60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84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❑"/>
            </a:pPr>
            <a:r>
              <a:rPr lang="en" sz="1200" b="0" i="0" u="none" strike="noStrike" cap="none">
                <a:solidFill>
                  <a:srgbClr val="25283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Slides language: portuguese or english</a:t>
            </a:r>
            <a:b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200" b="0" i="0" u="none" strike="noStrike" cap="none">
                <a:solidFill>
                  <a:srgbClr val="25283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843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❑"/>
            </a:pPr>
            <a:r>
              <a:rPr lang="en" sz="1200" b="0" i="0" u="none" strike="noStrike" cap="none">
                <a:solidFill>
                  <a:srgbClr val="25283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Language for presentation: portuguese or english</a:t>
            </a:r>
            <a:br>
              <a:rPr lang="en" sz="1200" b="0" i="0" u="none" strike="noStrike" cap="none">
                <a:solidFill>
                  <a:srgbClr val="25283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endParaRPr sz="1200" b="0" i="0" u="none" strike="noStrike" cap="none">
              <a:solidFill>
                <a:srgbClr val="25283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marR="0" lvl="0" indent="-29843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831"/>
              </a:buClr>
              <a:buSzPts val="1200"/>
              <a:buFont typeface="Montserrat Light"/>
              <a:buChar char="❑"/>
            </a:pPr>
            <a:r>
              <a:rPr lang="en" sz="1200">
                <a:solidFill>
                  <a:srgbClr val="25283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Preferably use sans serif fonts such as Arial and Tahoma. Avoid using fonts smaller than 28 points. The smallest acceptable size is 24. Always use the largest font size possible.</a:t>
            </a:r>
            <a:endParaRPr sz="1200">
              <a:solidFill>
                <a:srgbClr val="25283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5283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E4455BF-460C-767C-CCA8-0AF5E80700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311128" y="182880"/>
            <a:ext cx="786384" cy="338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1F66EA7-7FD4-3C68-576F-73A3EF4B06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311128" y="182880"/>
            <a:ext cx="786384" cy="338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"/>
          <p:cNvSpPr/>
          <p:nvPr/>
        </p:nvSpPr>
        <p:spPr>
          <a:xfrm>
            <a:off x="4155480" y="4294800"/>
            <a:ext cx="3881880" cy="45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Poppins"/>
              <a:buNone/>
            </a:pPr>
            <a:r>
              <a:rPr lang="en" sz="2200" b="1" i="0" u="none" strike="noStrike" cap="none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Acknowledgments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4"/>
          <p:cNvSpPr/>
          <p:nvPr/>
        </p:nvSpPr>
        <p:spPr>
          <a:xfrm>
            <a:off x="3918240" y="2102400"/>
            <a:ext cx="4355280" cy="37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52831"/>
              </a:buClr>
              <a:buSzPts val="1800"/>
              <a:buFont typeface="Montserrat Light"/>
              <a:buNone/>
            </a:pPr>
            <a:r>
              <a:rPr lang="en" sz="1800" b="0" i="0" u="none" strike="noStrike" cap="none">
                <a:solidFill>
                  <a:srgbClr val="25283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Conclusion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F5C5969-5F8E-C4A2-F4C1-4126792AC92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283696" y="210312"/>
            <a:ext cx="786384" cy="338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120</Words>
  <Application>Microsoft Office PowerPoint</Application>
  <PresentationFormat>Personalizar</PresentationFormat>
  <Paragraphs>13</Paragraphs>
  <Slides>4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4</vt:i4>
      </vt:variant>
    </vt:vector>
  </HeadingPairs>
  <TitlesOfParts>
    <vt:vector size="12" baseType="lpstr">
      <vt:lpstr>Arial</vt:lpstr>
      <vt:lpstr>Times New Roman</vt:lpstr>
      <vt:lpstr>Poppins</vt:lpstr>
      <vt:lpstr>Calibri</vt:lpstr>
      <vt:lpstr>Montserrat</vt:lpstr>
      <vt:lpstr>Montserrat Light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STHEFANY</dc:creator>
  <cp:lastModifiedBy>Maurício Bernardo</cp:lastModifiedBy>
  <cp:revision>2</cp:revision>
  <dcterms:created xsi:type="dcterms:W3CDTF">2022-07-21T19:31:25Z</dcterms:created>
  <dcterms:modified xsi:type="dcterms:W3CDTF">2022-10-11T23:54:14Z</dcterms:modified>
</cp:coreProperties>
</file>