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gT7jJMT4uoWrlJI9+/qzDkCCi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311700" y="2785225"/>
            <a:ext cx="85206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66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4585800" y="569600"/>
            <a:ext cx="4558200" cy="4004700"/>
          </a:xfrm>
          <a:prstGeom prst="rect">
            <a:avLst/>
          </a:prstGeom>
          <a:solidFill>
            <a:srgbClr val="0063BB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237150" y="101165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042766" y="0"/>
            <a:ext cx="310123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854450"/>
            <a:ext cx="9144000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75"/>
            <a:ext cx="9144000" cy="566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1437150" y="1689875"/>
            <a:ext cx="61191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 Attention: use capital letters only for proper names and taxonomic groups</a:t>
            </a: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Ex:"Anatomia comparada das espécies de Astyanax Baird &amp; Girard, 1854 (Characiformes: Characidae) da bacia do Alto Paraná, com enfoque em caracteres do esqueleto"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135350" y="3118220"/>
            <a:ext cx="68733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Authors Name | Institution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Resources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4057950" y="3604875"/>
            <a:ext cx="1028100" cy="942000"/>
            <a:chOff x="4210350" y="3923700"/>
            <a:chExt cx="1028100" cy="942000"/>
          </a:xfrm>
        </p:grpSpPr>
        <p:sp>
          <p:nvSpPr>
            <p:cNvPr id="48" name="Google Shape;48;p1"/>
            <p:cNvSpPr/>
            <p:nvPr/>
          </p:nvSpPr>
          <p:spPr>
            <a:xfrm>
              <a:off x="4210350" y="3923700"/>
              <a:ext cx="1028100" cy="942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 txBox="1"/>
            <p:nvPr/>
          </p:nvSpPr>
          <p:spPr>
            <a:xfrm>
              <a:off x="4300350" y="4228350"/>
              <a:ext cx="8481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Institutio</a:t>
              </a:r>
              <a:r>
                <a:rPr b="1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b="1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Logo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"/>
          <p:cNvSpPr/>
          <p:nvPr/>
        </p:nvSpPr>
        <p:spPr>
          <a:xfrm>
            <a:off x="640350" y="3419063"/>
            <a:ext cx="537000" cy="279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1296150" y="3346738"/>
            <a:ext cx="1745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-GB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case you present this at live, delete this box!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70225" y="3852850"/>
            <a:ext cx="13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0" y="3803350"/>
            <a:ext cx="1302900" cy="134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107300" y="4237759"/>
            <a:ext cx="1097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2791150" y="814150"/>
            <a:ext cx="35874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General Guideline</a:t>
            </a:r>
            <a:endParaRPr b="1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776400" y="1569450"/>
            <a:ext cx="75912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This is an </a:t>
            </a:r>
            <a:r>
              <a:rPr b="1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opcional </a:t>
            </a: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template, please check the following concerns:</a:t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DC3D3"/>
              </a:buClr>
              <a:buSzPts val="12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Please check your lecture duration and deadline to submit your pre-recorded video (webinar)</a:t>
            </a:r>
            <a:b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Slides language: portuguese, english or spanish</a:t>
            </a:r>
            <a:b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❑"/>
            </a:pPr>
            <a:r>
              <a:rPr b="0" i="0" lang="en-GB" sz="12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Language for presentation: portuguese, english or spanish</a:t>
            </a:r>
            <a:endParaRPr b="0" i="0" sz="12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07300" y="4237759"/>
            <a:ext cx="10971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640350" y="3419063"/>
            <a:ext cx="537000" cy="279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296150" y="3346738"/>
            <a:ext cx="1745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0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-GB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n case you present this at live, delete this box!</a:t>
            </a:r>
            <a:endParaRPr b="1" i="0" sz="11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107300" y="4237759"/>
            <a:ext cx="1097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/>
        </p:nvSpPr>
        <p:spPr>
          <a:xfrm>
            <a:off x="2631150" y="3701200"/>
            <a:ext cx="3881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Acknowledgments</a:t>
            </a:r>
            <a:endParaRPr b="1" i="0" sz="2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394300" y="1508650"/>
            <a:ext cx="4355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rgbClr val="25283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i="0" sz="1800" u="none" cap="none" strike="noStrike">
              <a:solidFill>
                <a:srgbClr val="252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37525" y="4159610"/>
            <a:ext cx="109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Your video - webcam or picture</a:t>
            </a:r>
            <a:endParaRPr b="1" i="0" sz="1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oá Science (galoa.com.br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2021-09-09T14:02:56Z</dcterms:created>
  <dc:creator>Willian Rocha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