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4" r:id="rId3"/>
    <p:sldId id="262" r:id="rId4"/>
    <p:sldId id="263" r:id="rId5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45F"/>
    <a:srgbClr val="FFE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1778855"/>
            <a:ext cx="6447692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4258530"/>
            <a:ext cx="64476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E3A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pic>
        <p:nvPicPr>
          <p:cNvPr id="15" name="Picture 1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32C44503-D003-5A3A-A922-591D62F8D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6441" y="2297723"/>
            <a:ext cx="4383158" cy="20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8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2EF4-88E8-57E1-F5E2-A2F60751B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508" y="365125"/>
            <a:ext cx="8134978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pic>
        <p:nvPicPr>
          <p:cNvPr id="6" name="Picture 5" descr="A blue and green sign&#10;&#10;Description automatically generated">
            <a:extLst>
              <a:ext uri="{FF2B5EF4-FFF2-40B4-BE49-F238E27FC236}">
                <a16:creationId xmlns:a16="http://schemas.microsoft.com/office/drawing/2014/main" id="{2BE3DC32-70E4-6A99-C790-0CBFC2E10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24"/>
          <a:stretch/>
        </p:blipFill>
        <p:spPr>
          <a:xfrm>
            <a:off x="9893831" y="285836"/>
            <a:ext cx="2103517" cy="742070"/>
          </a:xfrm>
          <a:prstGeom prst="rect">
            <a:avLst/>
          </a:prstGeom>
        </p:spPr>
      </p:pic>
      <p:pic>
        <p:nvPicPr>
          <p:cNvPr id="8" name="Picture 7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1EC4B107-5731-2A1A-214A-8F0AD4A4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061" t="78276" r="8670"/>
          <a:stretch/>
        </p:blipFill>
        <p:spPr>
          <a:xfrm>
            <a:off x="9893831" y="6152519"/>
            <a:ext cx="2103517" cy="4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354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reative Background Stock Illustration - Download Image Now - Abstract  Backgrounds, Backgrounds, Blue Background - iStock">
            <a:extLst>
              <a:ext uri="{FF2B5EF4-FFF2-40B4-BE49-F238E27FC236}">
                <a16:creationId xmlns:a16="http://schemas.microsoft.com/office/drawing/2014/main" id="{2567BAE4-9522-840D-BFCA-76F14782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" y="0"/>
            <a:ext cx="12200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C7ED0-18D0-A824-74AE-6F54CAADB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508" y="365125"/>
            <a:ext cx="6470104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1535-5141-E970-5348-9054AB69E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08" y="1825625"/>
            <a:ext cx="7527939" cy="4351338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pic>
        <p:nvPicPr>
          <p:cNvPr id="8" name="Picture 7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B6DB489A-C6B4-44E9-81CF-6B7760D92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5424"/>
          <a:stretch/>
        </p:blipFill>
        <p:spPr>
          <a:xfrm>
            <a:off x="9902691" y="285836"/>
            <a:ext cx="2103517" cy="742070"/>
          </a:xfrm>
          <a:prstGeom prst="rect">
            <a:avLst/>
          </a:prstGeom>
        </p:spPr>
      </p:pic>
      <p:pic>
        <p:nvPicPr>
          <p:cNvPr id="9" name="Picture 8" descr="A black background with text and blue and green letters&#10;&#10;Description automatically generated">
            <a:extLst>
              <a:ext uri="{FF2B5EF4-FFF2-40B4-BE49-F238E27FC236}">
                <a16:creationId xmlns:a16="http://schemas.microsoft.com/office/drawing/2014/main" id="{0E571E77-7A6C-B901-72B0-5E03156B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6063"/>
          <a:stretch/>
        </p:blipFill>
        <p:spPr>
          <a:xfrm>
            <a:off x="9442827" y="6176963"/>
            <a:ext cx="2758033" cy="4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5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3544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C7ED0-18D0-A824-74AE-6F54CAADB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508" y="365125"/>
            <a:ext cx="7506609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1535-5141-E970-5348-9054AB69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1pPr>
            <a:lvl2pPr marL="6858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11430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16002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2057400" indent="-228600"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pic>
        <p:nvPicPr>
          <p:cNvPr id="4" name="Picture 3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3741EC43-821E-84BD-6D50-31FAF8900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24"/>
          <a:stretch/>
        </p:blipFill>
        <p:spPr>
          <a:xfrm>
            <a:off x="9902691" y="285836"/>
            <a:ext cx="2103517" cy="742070"/>
          </a:xfrm>
          <a:prstGeom prst="rect">
            <a:avLst/>
          </a:prstGeom>
        </p:spPr>
      </p:pic>
      <p:pic>
        <p:nvPicPr>
          <p:cNvPr id="5" name="Picture 4" descr="A black background with text and blue and green letters&#10;&#10;Description automatically generated">
            <a:extLst>
              <a:ext uri="{FF2B5EF4-FFF2-40B4-BE49-F238E27FC236}">
                <a16:creationId xmlns:a16="http://schemas.microsoft.com/office/drawing/2014/main" id="{C232CE5E-C86D-2F1B-63B7-121AD47EA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063"/>
          <a:stretch/>
        </p:blipFill>
        <p:spPr>
          <a:xfrm>
            <a:off x="9442827" y="6176963"/>
            <a:ext cx="2758033" cy="4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5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1778855"/>
            <a:ext cx="6447692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4258530"/>
            <a:ext cx="644769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E3A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pic>
        <p:nvPicPr>
          <p:cNvPr id="15" name="Picture 14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32C44503-D003-5A3A-A922-591D62F8D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6441" y="556544"/>
            <a:ext cx="4383158" cy="201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1778855"/>
            <a:ext cx="5712586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4258530"/>
            <a:ext cx="5712586" cy="735501"/>
          </a:xfrm>
          <a:solidFill>
            <a:schemeClr val="accent2"/>
          </a:solidFill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pic>
        <p:nvPicPr>
          <p:cNvPr id="5" name="Picture 4" descr="A blue and green sign with white text&#10;&#10;Description automatically generated">
            <a:extLst>
              <a:ext uri="{FF2B5EF4-FFF2-40B4-BE49-F238E27FC236}">
                <a16:creationId xmlns:a16="http://schemas.microsoft.com/office/drawing/2014/main" id="{E0BC9F3F-BF72-1F49-A6F4-842381371B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9004" y="600520"/>
            <a:ext cx="3703996" cy="1752144"/>
          </a:xfrm>
          <a:prstGeom prst="rect">
            <a:avLst/>
          </a:prstGeom>
        </p:spPr>
      </p:pic>
      <p:pic>
        <p:nvPicPr>
          <p:cNvPr id="8" name="Picture 7" descr="A black background with text and blue and green letters&#10;&#10;Description automatically generated">
            <a:extLst>
              <a:ext uri="{FF2B5EF4-FFF2-40B4-BE49-F238E27FC236}">
                <a16:creationId xmlns:a16="http://schemas.microsoft.com/office/drawing/2014/main" id="{68689754-5BB4-25BF-06BC-3840BDEF4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6063"/>
          <a:stretch/>
        </p:blipFill>
        <p:spPr>
          <a:xfrm>
            <a:off x="8223206" y="5827060"/>
            <a:ext cx="3875592" cy="6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4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1778855"/>
            <a:ext cx="6447692" cy="2387600"/>
          </a:xfrm>
        </p:spPr>
        <p:txBody>
          <a:bodyPr anchor="b"/>
          <a:lstStyle>
            <a:lvl1pPr algn="l">
              <a:defRPr sz="6000" b="0" i="0">
                <a:solidFill>
                  <a:schemeClr val="accent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4258530"/>
            <a:ext cx="6447692" cy="735501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44503-D003-5A3A-A922-591D62F8D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56441" y="2297724"/>
            <a:ext cx="4383158" cy="20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3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949324"/>
            <a:ext cx="5533292" cy="2387600"/>
          </a:xfrm>
        </p:spPr>
        <p:txBody>
          <a:bodyPr anchor="b"/>
          <a:lstStyle>
            <a:lvl1pPr algn="l">
              <a:defRPr sz="6000" b="0" i="0">
                <a:solidFill>
                  <a:schemeClr val="accent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3428999"/>
            <a:ext cx="5533292" cy="735501"/>
          </a:xfrm>
          <a:solidFill>
            <a:schemeClr val="accent2"/>
          </a:solidFill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44503-D003-5A3A-A922-591D62F8D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45835" y="4976916"/>
            <a:ext cx="2940514" cy="13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2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1778855"/>
            <a:ext cx="6447692" cy="2387600"/>
          </a:xfrm>
        </p:spPr>
        <p:txBody>
          <a:bodyPr anchor="b"/>
          <a:lstStyle>
            <a:lvl1pPr algn="l">
              <a:defRPr sz="6000" b="0" i="0">
                <a:solidFill>
                  <a:schemeClr val="accent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4258530"/>
            <a:ext cx="6447692" cy="735501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44503-D003-5A3A-A922-591D62F8D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56441" y="556547"/>
            <a:ext cx="4383158" cy="20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7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1778855"/>
            <a:ext cx="5748445" cy="2387600"/>
          </a:xfrm>
        </p:spPr>
        <p:txBody>
          <a:bodyPr anchor="b"/>
          <a:lstStyle>
            <a:lvl1pPr algn="l">
              <a:defRPr sz="6000" b="0" i="0">
                <a:solidFill>
                  <a:schemeClr val="accent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4258529"/>
            <a:ext cx="5748445" cy="735501"/>
          </a:xfrm>
          <a:solidFill>
            <a:schemeClr val="accent1"/>
          </a:solidFill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44503-D003-5A3A-A922-591D62F8D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99053" y="534439"/>
            <a:ext cx="3835922" cy="1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2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0A9B76-A4C3-F002-857D-7CD8C17F97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10A1F-1C1F-A554-1CE0-C500618B9E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708" y="1778855"/>
            <a:ext cx="5712586" cy="2387600"/>
          </a:xfrm>
        </p:spPr>
        <p:txBody>
          <a:bodyPr anchor="b"/>
          <a:lstStyle>
            <a:lvl1pPr algn="l">
              <a:defRPr sz="6000" b="0" i="0">
                <a:solidFill>
                  <a:schemeClr val="accent1"/>
                </a:solidFill>
                <a:latin typeface="Roboto Mono Medium" pitchFamily="49" charset="0"/>
                <a:ea typeface="Roboto Mono Medium" pitchFamily="49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96A8-58A5-1FB6-EB2E-FD944A3D8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4258530"/>
            <a:ext cx="5712586" cy="735501"/>
          </a:xfrm>
          <a:solidFill>
            <a:schemeClr val="accent2"/>
          </a:solidFill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B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C9F3F-BF72-1F49-A6F4-842381371B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01849" y="600520"/>
            <a:ext cx="3518305" cy="1752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89754-5BB4-25BF-06BC-3840BDEF4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79298" b="-3236"/>
          <a:stretch/>
        </p:blipFill>
        <p:spPr>
          <a:xfrm>
            <a:off x="8223206" y="6040330"/>
            <a:ext cx="3875592" cy="6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5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459072-886C-2BC6-C80F-9088F6783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C7ED0-18D0-A824-74AE-6F54CAADB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508" y="365125"/>
            <a:ext cx="7968723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71535-5141-E970-5348-9054AB69E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pic>
        <p:nvPicPr>
          <p:cNvPr id="8" name="Picture 7" descr="A blue and green sign&#10;&#10;Description automatically generated">
            <a:extLst>
              <a:ext uri="{FF2B5EF4-FFF2-40B4-BE49-F238E27FC236}">
                <a16:creationId xmlns:a16="http://schemas.microsoft.com/office/drawing/2014/main" id="{CCFA543B-0C2C-3E20-81E5-BEA4C84F8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24"/>
          <a:stretch/>
        </p:blipFill>
        <p:spPr>
          <a:xfrm>
            <a:off x="9893831" y="285836"/>
            <a:ext cx="2103517" cy="742070"/>
          </a:xfrm>
          <a:prstGeom prst="rect">
            <a:avLst/>
          </a:prstGeom>
        </p:spPr>
      </p:pic>
      <p:pic>
        <p:nvPicPr>
          <p:cNvPr id="9" name="Picture 8" descr="A black background with blue and green text&#10;&#10;Description automatically generated">
            <a:extLst>
              <a:ext uri="{FF2B5EF4-FFF2-40B4-BE49-F238E27FC236}">
                <a16:creationId xmlns:a16="http://schemas.microsoft.com/office/drawing/2014/main" id="{623AEC83-9901-59F9-684A-7B7D028D8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061" t="78276" r="8670"/>
          <a:stretch/>
        </p:blipFill>
        <p:spPr>
          <a:xfrm>
            <a:off x="9893831" y="6152519"/>
            <a:ext cx="2103517" cy="4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9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5255C-1EE7-D78B-B9AD-715A6DAC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EA599-6070-617F-7927-F9431D96B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50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07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62" r:id="rId4"/>
    <p:sldLayoutId id="2147483668" r:id="rId5"/>
    <p:sldLayoutId id="2147483666" r:id="rId6"/>
    <p:sldLayoutId id="2147483663" r:id="rId7"/>
    <p:sldLayoutId id="2147483667" r:id="rId8"/>
    <p:sldLayoutId id="2147483650" r:id="rId9"/>
    <p:sldLayoutId id="2147483654" r:id="rId10"/>
    <p:sldLayoutId id="2147483660" r:id="rId11"/>
    <p:sldLayoutId id="2147483664" r:id="rId12"/>
    <p:sldLayoutId id="21474836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Roboto Mono Medium" pitchFamily="49" charset="0"/>
          <a:ea typeface="Roboto Mono Medium" pitchFamily="49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Mono Light" pitchFamily="49" charset="0"/>
          <a:ea typeface="Roboto Mono Light" pitchFamily="49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Mono Light" pitchFamily="49" charset="0"/>
          <a:ea typeface="Roboto Mono Light" pitchFamily="49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Roboto Mono Light" pitchFamily="49" charset="0"/>
          <a:ea typeface="Roboto Mono Light" pitchFamily="49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 Mono Light" pitchFamily="49" charset="0"/>
          <a:ea typeface="Roboto Mono Light" pitchFamily="49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 Mono Light" pitchFamily="49" charset="0"/>
          <a:ea typeface="Roboto Mono Light" pitchFamily="49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E0185-4184-CDCA-DFED-D316CD061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09DF-D81D-6710-12CE-4E80140CB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C4B97-7ACF-C7D3-3D43-B63F3044B6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CEB741-DB5C-160F-FAFA-590E2EBD57C9}"/>
              </a:ext>
            </a:extLst>
          </p:cNvPr>
          <p:cNvSpPr/>
          <p:nvPr/>
        </p:nvSpPr>
        <p:spPr>
          <a:xfrm>
            <a:off x="8194429" y="-1"/>
            <a:ext cx="3997570" cy="300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90F158-0B69-48BB-DD95-7C267C3EB190}"/>
              </a:ext>
            </a:extLst>
          </p:cNvPr>
          <p:cNvGrpSpPr/>
          <p:nvPr/>
        </p:nvGrpSpPr>
        <p:grpSpPr>
          <a:xfrm>
            <a:off x="1" y="1075995"/>
            <a:ext cx="2719754" cy="190249"/>
            <a:chOff x="3200400" y="765237"/>
            <a:chExt cx="3739662" cy="3007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B718A7-27D8-24EB-9F42-4B89B3D1963F}"/>
                </a:ext>
              </a:extLst>
            </p:cNvPr>
            <p:cNvSpPr/>
            <p:nvPr userDrawn="1"/>
          </p:nvSpPr>
          <p:spPr>
            <a:xfrm>
              <a:off x="3200400" y="765237"/>
              <a:ext cx="3001108" cy="300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A4DD74-3C88-E708-1AD3-6BC727437915}"/>
                </a:ext>
              </a:extLst>
            </p:cNvPr>
            <p:cNvSpPr/>
            <p:nvPr userDrawn="1"/>
          </p:nvSpPr>
          <p:spPr>
            <a:xfrm>
              <a:off x="6383215" y="765237"/>
              <a:ext cx="556847" cy="300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3A250-B727-226F-B506-949B9DDEA386}"/>
              </a:ext>
            </a:extLst>
          </p:cNvPr>
          <p:cNvGrpSpPr/>
          <p:nvPr/>
        </p:nvGrpSpPr>
        <p:grpSpPr>
          <a:xfrm>
            <a:off x="5908432" y="6656028"/>
            <a:ext cx="2719754" cy="190249"/>
            <a:chOff x="3200400" y="765237"/>
            <a:chExt cx="3739662" cy="300709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535830-ECE8-5592-340D-2FDB06AFC5C1}"/>
                </a:ext>
              </a:extLst>
            </p:cNvPr>
            <p:cNvSpPr/>
            <p:nvPr userDrawn="1"/>
          </p:nvSpPr>
          <p:spPr>
            <a:xfrm>
              <a:off x="3200400" y="765237"/>
              <a:ext cx="3001108" cy="300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B15412-0C98-B804-D8A7-675833EBD22F}"/>
                </a:ext>
              </a:extLst>
            </p:cNvPr>
            <p:cNvSpPr/>
            <p:nvPr userDrawn="1"/>
          </p:nvSpPr>
          <p:spPr>
            <a:xfrm>
              <a:off x="6383215" y="765237"/>
              <a:ext cx="556847" cy="300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524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A2533-7D3B-4C44-5076-1C5C4B33F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01AC3-6D7B-8148-473C-64DAD92E32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389CB8C-7BFE-FB6E-32EA-F29B4B9B3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5A6736-66FA-6AF6-8625-0787E5432BA9}"/>
              </a:ext>
            </a:extLst>
          </p:cNvPr>
          <p:cNvSpPr/>
          <p:nvPr/>
        </p:nvSpPr>
        <p:spPr>
          <a:xfrm>
            <a:off x="8194429" y="-1"/>
            <a:ext cx="3997570" cy="3007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C55203-1CCA-0AEE-5C8F-94C2B8F74E75}"/>
              </a:ext>
            </a:extLst>
          </p:cNvPr>
          <p:cNvGrpSpPr/>
          <p:nvPr/>
        </p:nvGrpSpPr>
        <p:grpSpPr>
          <a:xfrm>
            <a:off x="1" y="1075995"/>
            <a:ext cx="2719754" cy="190249"/>
            <a:chOff x="3200400" y="765237"/>
            <a:chExt cx="3739662" cy="30070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1D1245-7980-A5FA-1E83-C78E33A6C482}"/>
                </a:ext>
              </a:extLst>
            </p:cNvPr>
            <p:cNvSpPr/>
            <p:nvPr userDrawn="1"/>
          </p:nvSpPr>
          <p:spPr>
            <a:xfrm>
              <a:off x="3200400" y="765237"/>
              <a:ext cx="3001108" cy="300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226645-7F0D-9E56-0719-1C2948B04270}"/>
                </a:ext>
              </a:extLst>
            </p:cNvPr>
            <p:cNvSpPr/>
            <p:nvPr userDrawn="1"/>
          </p:nvSpPr>
          <p:spPr>
            <a:xfrm>
              <a:off x="6383215" y="765237"/>
              <a:ext cx="556847" cy="3007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07C23C-ED26-EA15-51D4-7D454EB8EC0D}"/>
              </a:ext>
            </a:extLst>
          </p:cNvPr>
          <p:cNvGrpSpPr/>
          <p:nvPr/>
        </p:nvGrpSpPr>
        <p:grpSpPr>
          <a:xfrm>
            <a:off x="5908432" y="6656028"/>
            <a:ext cx="2719754" cy="190249"/>
            <a:chOff x="3200400" y="765237"/>
            <a:chExt cx="3739662" cy="300709"/>
          </a:xfrm>
          <a:solidFill>
            <a:schemeClr val="accent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648769-33A7-88DF-EA5E-3C77D536AB7C}"/>
                </a:ext>
              </a:extLst>
            </p:cNvPr>
            <p:cNvSpPr/>
            <p:nvPr userDrawn="1"/>
          </p:nvSpPr>
          <p:spPr>
            <a:xfrm>
              <a:off x="3200400" y="765237"/>
              <a:ext cx="3001108" cy="300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7398FB-7F7E-5102-087A-20B06F8DCFB9}"/>
                </a:ext>
              </a:extLst>
            </p:cNvPr>
            <p:cNvSpPr/>
            <p:nvPr userDrawn="1"/>
          </p:nvSpPr>
          <p:spPr>
            <a:xfrm>
              <a:off x="6383215" y="765237"/>
              <a:ext cx="556847" cy="3007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9045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309D-4A3F-8C6E-7A55-E4252746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44F2-C3A0-AF68-2683-73573DF78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83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0599-4B0E-C29E-39F7-88C90AAD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83C49-4809-33B4-A0CA-3DE796E21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3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sc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85FF"/>
      </a:accent1>
      <a:accent2>
        <a:srgbClr val="7FEF9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Arial</vt:lpstr>
      <vt:lpstr>Roboto Mono Light</vt:lpstr>
      <vt:lpstr>Roboto Mono Medium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Prado</dc:creator>
  <cp:lastModifiedBy>Claudia Terezinha Kniess</cp:lastModifiedBy>
  <cp:revision>3</cp:revision>
  <dcterms:created xsi:type="dcterms:W3CDTF">2024-01-31T11:46:34Z</dcterms:created>
  <dcterms:modified xsi:type="dcterms:W3CDTF">2024-04-06T22:24:31Z</dcterms:modified>
</cp:coreProperties>
</file>