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3192700"/>
  <p:notesSz cx="6858000" cy="9144000"/>
  <p:embeddedFontLst>
    <p:embeddedFont>
      <p:font typeface="Times New Roman Bold" panose="020B0604020202020204" charset="0"/>
      <p:regular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2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14" d="100"/>
          <a:sy n="14" d="100"/>
        </p:scale>
        <p:origin x="2610" y="492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8E6F8-82D2-4A2F-A6A5-7948AE613781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544C4-14CC-45CA-84E3-DD9E7AC161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1388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544C4-14CC-45CA-84E3-DD9E7AC16155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6025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6"/>
            <a:ext cx="874395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639"/>
            <a:ext cx="2314575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639"/>
            <a:ext cx="677227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6901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4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1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600201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654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654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051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1435100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600201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4725" y="6356351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61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35019" y="7010994"/>
            <a:ext cx="31043644" cy="34473556"/>
          </a:xfrm>
          <a:custGeom>
            <a:avLst/>
            <a:gdLst/>
            <a:ahLst/>
            <a:cxnLst/>
            <a:rect l="l" t="t" r="r" b="b"/>
            <a:pathLst>
              <a:path w="32709299" h="32709299">
                <a:moveTo>
                  <a:pt x="0" y="0"/>
                </a:moveTo>
                <a:lnTo>
                  <a:pt x="32709300" y="0"/>
                </a:lnTo>
                <a:lnTo>
                  <a:pt x="32709300" y="32709299"/>
                </a:lnTo>
                <a:lnTo>
                  <a:pt x="0" y="3270929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>
            <a:off x="24203025" y="793750"/>
            <a:ext cx="7560000" cy="3780000"/>
          </a:xfrm>
          <a:custGeom>
            <a:avLst/>
            <a:gdLst/>
            <a:ahLst/>
            <a:cxnLst/>
            <a:rect l="l" t="t" r="r" b="b"/>
            <a:pathLst>
              <a:path w="6928907" h="3194991">
                <a:moveTo>
                  <a:pt x="0" y="0"/>
                </a:moveTo>
                <a:lnTo>
                  <a:pt x="6928908" y="0"/>
                </a:lnTo>
                <a:lnTo>
                  <a:pt x="6928908" y="3194990"/>
                </a:lnTo>
                <a:lnTo>
                  <a:pt x="0" y="3194990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598" t="-151" b="-151"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2137737" y="8914442"/>
            <a:ext cx="13006772" cy="8214384"/>
            <a:chOff x="0" y="0"/>
            <a:chExt cx="1160697" cy="772761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1160697" cy="772761"/>
            </a:xfrm>
            <a:custGeom>
              <a:avLst/>
              <a:gdLst/>
              <a:ahLst/>
              <a:cxnLst/>
              <a:rect l="l" t="t" r="r" b="b"/>
              <a:pathLst>
                <a:path w="1160697" h="772761">
                  <a:moveTo>
                    <a:pt x="89102" y="0"/>
                  </a:moveTo>
                  <a:lnTo>
                    <a:pt x="1071595" y="0"/>
                  </a:lnTo>
                  <a:cubicBezTo>
                    <a:pt x="1120805" y="0"/>
                    <a:pt x="1160697" y="39892"/>
                    <a:pt x="1160697" y="89102"/>
                  </a:cubicBezTo>
                  <a:lnTo>
                    <a:pt x="1160697" y="683658"/>
                  </a:lnTo>
                  <a:cubicBezTo>
                    <a:pt x="1160697" y="707290"/>
                    <a:pt x="1151310" y="729953"/>
                    <a:pt x="1134600" y="746663"/>
                  </a:cubicBezTo>
                  <a:cubicBezTo>
                    <a:pt x="1117890" y="763373"/>
                    <a:pt x="1095226" y="772761"/>
                    <a:pt x="1071595" y="772761"/>
                  </a:cubicBezTo>
                  <a:lnTo>
                    <a:pt x="89102" y="772761"/>
                  </a:lnTo>
                  <a:cubicBezTo>
                    <a:pt x="65471" y="772761"/>
                    <a:pt x="42807" y="763373"/>
                    <a:pt x="26097" y="746663"/>
                  </a:cubicBezTo>
                  <a:cubicBezTo>
                    <a:pt x="9388" y="729953"/>
                    <a:pt x="0" y="707290"/>
                    <a:pt x="0" y="683658"/>
                  </a:cubicBezTo>
                  <a:lnTo>
                    <a:pt x="0" y="89102"/>
                  </a:lnTo>
                  <a:cubicBezTo>
                    <a:pt x="0" y="65471"/>
                    <a:pt x="9388" y="42807"/>
                    <a:pt x="26097" y="26097"/>
                  </a:cubicBezTo>
                  <a:cubicBezTo>
                    <a:pt x="42807" y="9388"/>
                    <a:pt x="65471" y="0"/>
                    <a:pt x="89102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-104775"/>
              <a:ext cx="1160697" cy="87753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5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17412246" y="8786874"/>
            <a:ext cx="13496379" cy="23860659"/>
            <a:chOff x="0" y="0"/>
            <a:chExt cx="1182598" cy="2244669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1182598" cy="2244669"/>
            </a:xfrm>
            <a:custGeom>
              <a:avLst/>
              <a:gdLst/>
              <a:ahLst/>
              <a:cxnLst/>
              <a:rect l="l" t="t" r="r" b="b"/>
              <a:pathLst>
                <a:path w="1182598" h="2244669">
                  <a:moveTo>
                    <a:pt x="87452" y="0"/>
                  </a:moveTo>
                  <a:lnTo>
                    <a:pt x="1095146" y="0"/>
                  </a:lnTo>
                  <a:cubicBezTo>
                    <a:pt x="1143444" y="0"/>
                    <a:pt x="1182598" y="39154"/>
                    <a:pt x="1182598" y="87452"/>
                  </a:cubicBezTo>
                  <a:lnTo>
                    <a:pt x="1182598" y="2157217"/>
                  </a:lnTo>
                  <a:cubicBezTo>
                    <a:pt x="1182598" y="2180411"/>
                    <a:pt x="1173384" y="2202655"/>
                    <a:pt x="1156983" y="2219055"/>
                  </a:cubicBezTo>
                  <a:cubicBezTo>
                    <a:pt x="1140583" y="2235456"/>
                    <a:pt x="1118339" y="2244669"/>
                    <a:pt x="1095146" y="2244669"/>
                  </a:cubicBezTo>
                  <a:lnTo>
                    <a:pt x="87452" y="2244669"/>
                  </a:lnTo>
                  <a:cubicBezTo>
                    <a:pt x="39154" y="2244669"/>
                    <a:pt x="0" y="2205516"/>
                    <a:pt x="0" y="2157217"/>
                  </a:cubicBezTo>
                  <a:lnTo>
                    <a:pt x="0" y="87452"/>
                  </a:lnTo>
                  <a:cubicBezTo>
                    <a:pt x="0" y="64258"/>
                    <a:pt x="9214" y="42015"/>
                    <a:pt x="25614" y="25614"/>
                  </a:cubicBezTo>
                  <a:cubicBezTo>
                    <a:pt x="42015" y="9214"/>
                    <a:pt x="64258" y="0"/>
                    <a:pt x="87452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104775"/>
              <a:ext cx="1182598" cy="234944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5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2187071" y="449928"/>
            <a:ext cx="17701825" cy="1974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364"/>
              </a:lnSpc>
            </a:pPr>
            <a:r>
              <a:rPr lang="en-US" sz="10974" dirty="0">
                <a:solidFill>
                  <a:srgbClr val="7FEF94"/>
                </a:solidFill>
                <a:latin typeface="Times New Roman Bold"/>
              </a:rPr>
              <a:t>TÍTULO DA PESQUISA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634545" y="7479249"/>
            <a:ext cx="14013155" cy="13593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606"/>
              </a:lnSpc>
            </a:pPr>
            <a:r>
              <a:rPr lang="en-US" sz="7575" dirty="0">
                <a:solidFill>
                  <a:srgbClr val="5785FE"/>
                </a:solidFill>
                <a:latin typeface="Times New Roman Bold"/>
              </a:rPr>
              <a:t>INTRODUÇÃO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6988334" y="7535903"/>
            <a:ext cx="14013155" cy="13593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606"/>
              </a:lnSpc>
            </a:pPr>
            <a:r>
              <a:rPr lang="en-US" sz="7575" dirty="0">
                <a:solidFill>
                  <a:srgbClr val="5785FE"/>
                </a:solidFill>
                <a:latin typeface="Times New Roman Bold"/>
              </a:rPr>
              <a:t>RESULTADOS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509662" y="17385431"/>
            <a:ext cx="14013155" cy="13593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606"/>
              </a:lnSpc>
            </a:pPr>
            <a:r>
              <a:rPr lang="en-US" sz="7575">
                <a:solidFill>
                  <a:srgbClr val="5785FE"/>
                </a:solidFill>
                <a:latin typeface="Times New Roman Bold"/>
              </a:rPr>
              <a:t>OBJETIVO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906576" y="25364038"/>
            <a:ext cx="14013155" cy="13593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606"/>
              </a:lnSpc>
            </a:pPr>
            <a:r>
              <a:rPr lang="en-US" sz="7575" dirty="0">
                <a:solidFill>
                  <a:srgbClr val="5785FE"/>
                </a:solidFill>
                <a:latin typeface="Times New Roman Bold"/>
              </a:rPr>
              <a:t>METODOLOGIA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7271031" y="33287523"/>
            <a:ext cx="14013155" cy="13593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606"/>
              </a:lnSpc>
            </a:pPr>
            <a:r>
              <a:rPr lang="en-US" sz="7575" dirty="0">
                <a:solidFill>
                  <a:srgbClr val="5785FE"/>
                </a:solidFill>
                <a:latin typeface="Times New Roman Bold"/>
              </a:rPr>
              <a:t>CONSIDERAÇÕES FINAIS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2361375" y="35552552"/>
            <a:ext cx="14013155" cy="13593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606"/>
              </a:lnSpc>
            </a:pPr>
            <a:r>
              <a:rPr lang="en-US" sz="7575">
                <a:solidFill>
                  <a:srgbClr val="5785FE"/>
                </a:solidFill>
                <a:latin typeface="Times New Roman Bold"/>
              </a:rPr>
              <a:t>REFERÊNCIAS</a:t>
            </a:r>
          </a:p>
        </p:txBody>
      </p:sp>
      <p:grpSp>
        <p:nvGrpSpPr>
          <p:cNvPr id="17" name="Group 17"/>
          <p:cNvGrpSpPr/>
          <p:nvPr/>
        </p:nvGrpSpPr>
        <p:grpSpPr>
          <a:xfrm>
            <a:off x="2137737" y="18888458"/>
            <a:ext cx="13377372" cy="6086305"/>
            <a:chOff x="0" y="0"/>
            <a:chExt cx="1189371" cy="572564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1189371" cy="572564"/>
            </a:xfrm>
            <a:custGeom>
              <a:avLst/>
              <a:gdLst/>
              <a:ahLst/>
              <a:cxnLst/>
              <a:rect l="l" t="t" r="r" b="b"/>
              <a:pathLst>
                <a:path w="1189371" h="572564">
                  <a:moveTo>
                    <a:pt x="86954" y="0"/>
                  </a:moveTo>
                  <a:lnTo>
                    <a:pt x="1102417" y="0"/>
                  </a:lnTo>
                  <a:cubicBezTo>
                    <a:pt x="1150440" y="0"/>
                    <a:pt x="1189371" y="38931"/>
                    <a:pt x="1189371" y="86954"/>
                  </a:cubicBezTo>
                  <a:lnTo>
                    <a:pt x="1189371" y="485610"/>
                  </a:lnTo>
                  <a:cubicBezTo>
                    <a:pt x="1189371" y="533633"/>
                    <a:pt x="1150440" y="572564"/>
                    <a:pt x="1102417" y="572564"/>
                  </a:cubicBezTo>
                  <a:lnTo>
                    <a:pt x="86954" y="572564"/>
                  </a:lnTo>
                  <a:cubicBezTo>
                    <a:pt x="38931" y="572564"/>
                    <a:pt x="0" y="533633"/>
                    <a:pt x="0" y="485610"/>
                  </a:cubicBezTo>
                  <a:lnTo>
                    <a:pt x="0" y="86954"/>
                  </a:lnTo>
                  <a:cubicBezTo>
                    <a:pt x="0" y="38931"/>
                    <a:pt x="38931" y="0"/>
                    <a:pt x="8695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104775"/>
              <a:ext cx="1189371" cy="67733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5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2137736" y="26734963"/>
            <a:ext cx="13466605" cy="8560414"/>
            <a:chOff x="0" y="0"/>
            <a:chExt cx="1182598" cy="805313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182598" cy="805313"/>
            </a:xfrm>
            <a:custGeom>
              <a:avLst/>
              <a:gdLst/>
              <a:ahLst/>
              <a:cxnLst/>
              <a:rect l="l" t="t" r="r" b="b"/>
              <a:pathLst>
                <a:path w="1182598" h="805313">
                  <a:moveTo>
                    <a:pt x="87452" y="0"/>
                  </a:moveTo>
                  <a:lnTo>
                    <a:pt x="1095146" y="0"/>
                  </a:lnTo>
                  <a:cubicBezTo>
                    <a:pt x="1143444" y="0"/>
                    <a:pt x="1182598" y="39154"/>
                    <a:pt x="1182598" y="87452"/>
                  </a:cubicBezTo>
                  <a:lnTo>
                    <a:pt x="1182598" y="717861"/>
                  </a:lnTo>
                  <a:cubicBezTo>
                    <a:pt x="1182598" y="741055"/>
                    <a:pt x="1173384" y="763298"/>
                    <a:pt x="1156983" y="779699"/>
                  </a:cubicBezTo>
                  <a:cubicBezTo>
                    <a:pt x="1140583" y="796099"/>
                    <a:pt x="1118339" y="805313"/>
                    <a:pt x="1095146" y="805313"/>
                  </a:cubicBezTo>
                  <a:lnTo>
                    <a:pt x="87452" y="805313"/>
                  </a:lnTo>
                  <a:cubicBezTo>
                    <a:pt x="64258" y="805313"/>
                    <a:pt x="42015" y="796099"/>
                    <a:pt x="25614" y="779699"/>
                  </a:cubicBezTo>
                  <a:cubicBezTo>
                    <a:pt x="9214" y="763298"/>
                    <a:pt x="0" y="741055"/>
                    <a:pt x="0" y="717861"/>
                  </a:cubicBezTo>
                  <a:lnTo>
                    <a:pt x="0" y="87452"/>
                  </a:lnTo>
                  <a:cubicBezTo>
                    <a:pt x="0" y="64258"/>
                    <a:pt x="9214" y="42015"/>
                    <a:pt x="25614" y="25614"/>
                  </a:cubicBezTo>
                  <a:cubicBezTo>
                    <a:pt x="42015" y="9214"/>
                    <a:pt x="64258" y="0"/>
                    <a:pt x="87452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104775"/>
              <a:ext cx="1182598" cy="91008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5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2187072" y="36916666"/>
            <a:ext cx="13417270" cy="5245312"/>
            <a:chOff x="0" y="0"/>
            <a:chExt cx="1185984" cy="493448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1185984" cy="493448"/>
            </a:xfrm>
            <a:custGeom>
              <a:avLst/>
              <a:gdLst/>
              <a:ahLst/>
              <a:cxnLst/>
              <a:rect l="l" t="t" r="r" b="b"/>
              <a:pathLst>
                <a:path w="1185984" h="493448">
                  <a:moveTo>
                    <a:pt x="87202" y="0"/>
                  </a:moveTo>
                  <a:lnTo>
                    <a:pt x="1098782" y="0"/>
                  </a:lnTo>
                  <a:cubicBezTo>
                    <a:pt x="1146942" y="0"/>
                    <a:pt x="1185984" y="39042"/>
                    <a:pt x="1185984" y="87202"/>
                  </a:cubicBezTo>
                  <a:lnTo>
                    <a:pt x="1185984" y="406246"/>
                  </a:lnTo>
                  <a:cubicBezTo>
                    <a:pt x="1185984" y="454406"/>
                    <a:pt x="1146942" y="493448"/>
                    <a:pt x="1098782" y="493448"/>
                  </a:cubicBezTo>
                  <a:lnTo>
                    <a:pt x="87202" y="493448"/>
                  </a:lnTo>
                  <a:cubicBezTo>
                    <a:pt x="39042" y="493448"/>
                    <a:pt x="0" y="454406"/>
                    <a:pt x="0" y="406246"/>
                  </a:cubicBezTo>
                  <a:lnTo>
                    <a:pt x="0" y="87202"/>
                  </a:lnTo>
                  <a:cubicBezTo>
                    <a:pt x="0" y="39042"/>
                    <a:pt x="39042" y="0"/>
                    <a:pt x="87202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104775"/>
              <a:ext cx="1185984" cy="59822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5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17466017" y="34782681"/>
            <a:ext cx="13518808" cy="7379297"/>
            <a:chOff x="0" y="0"/>
            <a:chExt cx="1168555" cy="645969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1168555" cy="645969"/>
            </a:xfrm>
            <a:custGeom>
              <a:avLst/>
              <a:gdLst/>
              <a:ahLst/>
              <a:cxnLst/>
              <a:rect l="l" t="t" r="r" b="b"/>
              <a:pathLst>
                <a:path w="1168555" h="645969">
                  <a:moveTo>
                    <a:pt x="88503" y="0"/>
                  </a:moveTo>
                  <a:lnTo>
                    <a:pt x="1080052" y="0"/>
                  </a:lnTo>
                  <a:cubicBezTo>
                    <a:pt x="1103525" y="0"/>
                    <a:pt x="1126036" y="9324"/>
                    <a:pt x="1142634" y="25922"/>
                  </a:cubicBezTo>
                  <a:cubicBezTo>
                    <a:pt x="1159231" y="42519"/>
                    <a:pt x="1168555" y="65030"/>
                    <a:pt x="1168555" y="88503"/>
                  </a:cubicBezTo>
                  <a:lnTo>
                    <a:pt x="1168555" y="557466"/>
                  </a:lnTo>
                  <a:cubicBezTo>
                    <a:pt x="1168555" y="580939"/>
                    <a:pt x="1159231" y="603450"/>
                    <a:pt x="1142634" y="620047"/>
                  </a:cubicBezTo>
                  <a:cubicBezTo>
                    <a:pt x="1126036" y="636645"/>
                    <a:pt x="1103525" y="645969"/>
                    <a:pt x="1080052" y="645969"/>
                  </a:cubicBezTo>
                  <a:lnTo>
                    <a:pt x="88503" y="645969"/>
                  </a:lnTo>
                  <a:cubicBezTo>
                    <a:pt x="65030" y="645969"/>
                    <a:pt x="42519" y="636645"/>
                    <a:pt x="25922" y="620047"/>
                  </a:cubicBezTo>
                  <a:cubicBezTo>
                    <a:pt x="9324" y="603450"/>
                    <a:pt x="0" y="580939"/>
                    <a:pt x="0" y="557466"/>
                  </a:cubicBezTo>
                  <a:lnTo>
                    <a:pt x="0" y="88503"/>
                  </a:lnTo>
                  <a:cubicBezTo>
                    <a:pt x="0" y="65030"/>
                    <a:pt x="9324" y="42519"/>
                    <a:pt x="25922" y="25922"/>
                  </a:cubicBezTo>
                  <a:cubicBezTo>
                    <a:pt x="42519" y="9324"/>
                    <a:pt x="65030" y="0"/>
                    <a:pt x="88503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104775"/>
              <a:ext cx="1168555" cy="75074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5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9" name="TextBox 29"/>
          <p:cNvSpPr txBox="1"/>
          <p:nvPr/>
        </p:nvSpPr>
        <p:spPr>
          <a:xfrm>
            <a:off x="2997422" y="4324066"/>
            <a:ext cx="17701825" cy="24365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9486"/>
              </a:lnSpc>
            </a:pPr>
            <a:r>
              <a:rPr lang="en-US" sz="6775">
                <a:solidFill>
                  <a:srgbClr val="FFFFFF"/>
                </a:solidFill>
                <a:latin typeface="Times New Roman Bold"/>
              </a:rPr>
              <a:t>Autores</a:t>
            </a:r>
          </a:p>
          <a:p>
            <a:pPr>
              <a:lnSpc>
                <a:spcPts val="9486"/>
              </a:lnSpc>
            </a:pPr>
            <a:r>
              <a:rPr lang="en-US" sz="6775">
                <a:solidFill>
                  <a:srgbClr val="FFFFFF"/>
                </a:solidFill>
                <a:latin typeface="Times New Roman"/>
              </a:rPr>
              <a:t>Instituição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</Words>
  <Application>Microsoft Office PowerPoint</Application>
  <PresentationFormat>Personalizar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Times New Roman Bold</vt:lpstr>
      <vt:lpstr>Times New Roman</vt:lpstr>
      <vt:lpstr>Arial</vt:lpstr>
      <vt:lpstr>Calibri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Banner</dc:title>
  <dc:creator>Ana Paula Nascimento</dc:creator>
  <cp:lastModifiedBy>Claudia Terezinha Kniess</cp:lastModifiedBy>
  <cp:revision>6</cp:revision>
  <dcterms:created xsi:type="dcterms:W3CDTF">2006-08-16T00:00:00Z</dcterms:created>
  <dcterms:modified xsi:type="dcterms:W3CDTF">2024-04-16T01:05:05Z</dcterms:modified>
  <dc:identifier>DAGCfZW2X1E</dc:identifier>
</cp:coreProperties>
</file>