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8800425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ZzIaNwj780jnPumUk/n6Eg0ei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282" y="78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306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306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96ca3213745f96b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306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96ca3213745f96b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981759" y="6253648"/>
            <a:ext cx="26836500" cy="172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0"/>
              <a:buNone/>
              <a:defRPr sz="26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0"/>
              <a:buNone/>
              <a:defRPr sz="26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0"/>
              <a:buNone/>
              <a:defRPr sz="26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0"/>
              <a:buNone/>
              <a:defRPr sz="26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0"/>
              <a:buNone/>
              <a:defRPr sz="26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0"/>
              <a:buNone/>
              <a:defRPr sz="26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0"/>
              <a:buNone/>
              <a:defRPr sz="26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0"/>
              <a:buNone/>
              <a:defRPr sz="26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00"/>
              <a:buNone/>
              <a:defRPr sz="261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981732" y="23803675"/>
            <a:ext cx="26836500" cy="66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981732" y="9290289"/>
            <a:ext cx="26836500" cy="164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200"/>
              <a:buNone/>
              <a:defRPr sz="60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200"/>
              <a:buNone/>
              <a:defRPr sz="60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200"/>
              <a:buNone/>
              <a:defRPr sz="60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200"/>
              <a:buNone/>
              <a:defRPr sz="60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200"/>
              <a:buNone/>
              <a:defRPr sz="60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200"/>
              <a:buNone/>
              <a:defRPr sz="60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200"/>
              <a:buNone/>
              <a:defRPr sz="60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200"/>
              <a:buNone/>
              <a:defRPr sz="60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200"/>
              <a:buNone/>
              <a:defRPr sz="602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981732" y="26475381"/>
            <a:ext cx="26836500" cy="109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marL="457200" lvl="0" indent="-800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marL="914400" lvl="1" indent="-673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marL="1371600" lvl="2" indent="-673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marL="1828800" lvl="3" indent="-673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marL="2286000" lvl="4" indent="-673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marL="2743200" lvl="5" indent="-673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marL="3200400" lvl="6" indent="-673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marL="3657600" lvl="7" indent="-673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marL="4114800" lvl="8" indent="-6731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981732" y="18064882"/>
            <a:ext cx="26836500" cy="70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981732" y="3737743"/>
            <a:ext cx="26836500" cy="48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981732" y="9679580"/>
            <a:ext cx="26836500" cy="286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marL="457200" lvl="0" indent="-800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marL="914400" lvl="1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marL="1371600" lvl="2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marL="1828800" lvl="3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marL="2286000" lvl="4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marL="2743200" lvl="5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marL="3200400" lvl="6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marL="3657600" lvl="7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marL="4114800" lvl="8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981732" y="3737743"/>
            <a:ext cx="26836500" cy="48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981732" y="9679580"/>
            <a:ext cx="12598200" cy="286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marL="457200" lvl="0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marL="914400" lvl="1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marL="1371600" lvl="2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marL="1828800" lvl="3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marL="2286000" lvl="4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marL="2743200" lvl="5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marL="3200400" lvl="6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marL="3657600" lvl="7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marL="4114800" lvl="8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15220157" y="9679580"/>
            <a:ext cx="12598200" cy="286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marL="457200" lvl="0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marL="914400" lvl="1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marL="1371600" lvl="2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marL="1828800" lvl="3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marL="2286000" lvl="4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marL="2743200" lvl="5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marL="3200400" lvl="6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marL="3657600" lvl="7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marL="4114800" lvl="8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981732" y="3737743"/>
            <a:ext cx="26836500" cy="48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981732" y="4666457"/>
            <a:ext cx="8844000" cy="63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981732" y="11671181"/>
            <a:ext cx="8844000" cy="26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marL="457200" lvl="0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1pPr>
            <a:lvl2pPr marL="914400" lvl="1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marL="1371600" lvl="2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marL="1828800" lvl="3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marL="2286000" lvl="4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marL="2743200" lvl="5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marL="3200400" lvl="6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marL="3657600" lvl="7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marL="4114800" lvl="8" indent="-609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1544094" y="3780787"/>
            <a:ext cx="20055900" cy="343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14400000" y="-1050"/>
            <a:ext cx="144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8600" tIns="458600" rIns="458600" bIns="4586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6220" y="10357375"/>
            <a:ext cx="12740700" cy="12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836220" y="23542887"/>
            <a:ext cx="12740700" cy="103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15557480" y="6081470"/>
            <a:ext cx="12084900" cy="3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457200" lvl="0" indent="-800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marL="914400" lvl="1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marL="1371600" lvl="2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marL="1828800" lvl="3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marL="2286000" lvl="4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marL="2743200" lvl="5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marL="3200400" lvl="6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marL="3657600" lvl="7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marL="4114800" lvl="8" indent="-673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981732" y="35532388"/>
            <a:ext cx="18893700" cy="50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981732" y="3737743"/>
            <a:ext cx="26836500" cy="48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Arial"/>
              <a:buNone/>
              <a:defRPr sz="1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Arial"/>
              <a:buNone/>
              <a:defRPr sz="1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Arial"/>
              <a:buNone/>
              <a:defRPr sz="1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Arial"/>
              <a:buNone/>
              <a:defRPr sz="1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Arial"/>
              <a:buNone/>
              <a:defRPr sz="1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Arial"/>
              <a:buNone/>
              <a:defRPr sz="1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Arial"/>
              <a:buNone/>
              <a:defRPr sz="1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Arial"/>
              <a:buNone/>
              <a:defRPr sz="1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Arial"/>
              <a:buNone/>
              <a:defRPr sz="1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981732" y="9679580"/>
            <a:ext cx="26836500" cy="286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t" anchorCtr="0">
            <a:normAutofit/>
          </a:bodyPr>
          <a:lstStyle>
            <a:lvl1pPr marL="457200" marR="0" lvl="0" indent="-800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Font typeface="Arial"/>
              <a:buChar char="●"/>
              <a:defRPr sz="9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73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Arial"/>
              <a:buChar char="○"/>
              <a:defRPr sz="7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73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Arial"/>
              <a:buChar char="■"/>
              <a:defRPr sz="7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73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Arial"/>
              <a:buChar char="●"/>
              <a:defRPr sz="7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73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Arial"/>
              <a:buChar char="○"/>
              <a:defRPr sz="7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73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Arial"/>
              <a:buChar char="■"/>
              <a:defRPr sz="7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73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Arial"/>
              <a:buChar char="●"/>
              <a:defRPr sz="7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73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Arial"/>
              <a:buChar char="○"/>
              <a:defRPr sz="7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73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Arial"/>
              <a:buChar char="■"/>
              <a:defRPr sz="7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26684906" y="39166125"/>
            <a:ext cx="1728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8600" tIns="458600" rIns="458600" bIns="45860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t="1254" b="78451"/>
          <a:stretch/>
        </p:blipFill>
        <p:spPr>
          <a:xfrm>
            <a:off x="0" y="0"/>
            <a:ext cx="28800000" cy="8762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Personalizar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Maurício Bernardo</dc:creator>
  <cp:lastModifiedBy>Maurício Bernardo</cp:lastModifiedBy>
  <cp:revision>1</cp:revision>
  <dcterms:modified xsi:type="dcterms:W3CDTF">2022-08-23T12:13:31Z</dcterms:modified>
</cp:coreProperties>
</file>