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>
      <p:cViewPr varScale="1">
        <p:scale>
          <a:sx n="81" d="100"/>
          <a:sy n="81" d="100"/>
        </p:scale>
        <p:origin x="7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5175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4062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tângulo 11"/>
          <p:cNvSpPr/>
          <p:nvPr userDrawn="1"/>
        </p:nvSpPr>
        <p:spPr>
          <a:xfrm>
            <a:off x="12136966" y="0"/>
            <a:ext cx="84667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7287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4;p13"/>
          <p:cNvSpPr txBox="1"/>
          <p:nvPr/>
        </p:nvSpPr>
        <p:spPr>
          <a:xfrm>
            <a:off x="2814368" y="2319007"/>
            <a:ext cx="5696400" cy="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/>
              <a:t>Escreva aqui o nome do seu trabalho</a:t>
            </a:r>
            <a:endParaRPr sz="2400" b="1" dirty="0"/>
          </a:p>
        </p:txBody>
      </p:sp>
      <p:sp>
        <p:nvSpPr>
          <p:cNvPr id="3" name="Google Shape;55;p13"/>
          <p:cNvSpPr txBox="1"/>
          <p:nvPr/>
        </p:nvSpPr>
        <p:spPr>
          <a:xfrm>
            <a:off x="2621422" y="2981115"/>
            <a:ext cx="56964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chemeClr val="dk2"/>
                </a:solidFill>
              </a:rPr>
              <a:t>Nome do </a:t>
            </a:r>
            <a:r>
              <a:rPr lang="en" sz="1400" dirty="0">
                <a:solidFill>
                  <a:schemeClr val="dk2"/>
                </a:solidFill>
              </a:rPr>
              <a:t>apresentador</a:t>
            </a:r>
            <a:r>
              <a:rPr lang="en" sz="1200" dirty="0">
                <a:solidFill>
                  <a:schemeClr val="dk2"/>
                </a:solidFill>
              </a:rPr>
              <a:t> (email); demais autores</a:t>
            </a:r>
            <a:endParaRPr sz="1200" dirty="0">
              <a:solidFill>
                <a:schemeClr val="dk2"/>
              </a:solidFill>
            </a:endParaRPr>
          </a:p>
        </p:txBody>
      </p:sp>
      <p:sp>
        <p:nvSpPr>
          <p:cNvPr id="4" name="Google Shape;56;p13"/>
          <p:cNvSpPr txBox="1"/>
          <p:nvPr/>
        </p:nvSpPr>
        <p:spPr>
          <a:xfrm>
            <a:off x="3103418" y="3779983"/>
            <a:ext cx="51183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chemeClr val="dk2"/>
                </a:solidFill>
              </a:rPr>
              <a:t>Dados da instituição: nome da instituição, unidade (centro, departamento ou </a:t>
            </a:r>
            <a:r>
              <a:rPr lang="en" sz="1200" dirty="0" smtClean="0">
                <a:solidFill>
                  <a:schemeClr val="dk2"/>
                </a:solidFill>
              </a:rPr>
              <a:t>laboratório, agência financiadora (se for o caso))</a:t>
            </a:r>
            <a:endParaRPr sz="1200" dirty="0">
              <a:solidFill>
                <a:schemeClr val="dk2"/>
              </a:solidFill>
            </a:endParaRPr>
          </a:p>
        </p:txBody>
      </p:sp>
      <p:sp>
        <p:nvSpPr>
          <p:cNvPr id="5" name="Google Shape;59;p13"/>
          <p:cNvSpPr txBox="1"/>
          <p:nvPr/>
        </p:nvSpPr>
        <p:spPr>
          <a:xfrm>
            <a:off x="683637" y="2319007"/>
            <a:ext cx="13170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Logo das instituições aqui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37679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7;p14"/>
          <p:cNvSpPr txBox="1"/>
          <p:nvPr/>
        </p:nvSpPr>
        <p:spPr>
          <a:xfrm>
            <a:off x="3230010" y="2027320"/>
            <a:ext cx="5226600" cy="492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 smtClean="0"/>
              <a:t>Introdução/Justificativa</a:t>
            </a:r>
            <a:endParaRPr sz="2000" b="1" dirty="0"/>
          </a:p>
        </p:txBody>
      </p:sp>
    </p:spTree>
    <p:extLst>
      <p:ext uri="{BB962C8B-B14F-4D97-AF65-F5344CB8AC3E}">
        <p14:creationId xmlns:p14="http://schemas.microsoft.com/office/powerpoint/2010/main" val="1252466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7;p14"/>
          <p:cNvSpPr txBox="1"/>
          <p:nvPr/>
        </p:nvSpPr>
        <p:spPr>
          <a:xfrm>
            <a:off x="3137733" y="2086044"/>
            <a:ext cx="5226600" cy="492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 smtClean="0"/>
              <a:t>Método/Referencial Teórico</a:t>
            </a:r>
            <a:endParaRPr sz="2000" b="1" dirty="0"/>
          </a:p>
        </p:txBody>
      </p:sp>
    </p:spTree>
    <p:extLst>
      <p:ext uri="{BB962C8B-B14F-4D97-AF65-F5344CB8AC3E}">
        <p14:creationId xmlns:p14="http://schemas.microsoft.com/office/powerpoint/2010/main" val="3107657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7;p14"/>
          <p:cNvSpPr txBox="1"/>
          <p:nvPr/>
        </p:nvSpPr>
        <p:spPr>
          <a:xfrm>
            <a:off x="3162898" y="2111210"/>
            <a:ext cx="5226600" cy="492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 smtClean="0"/>
              <a:t>Resultados/Discussão</a:t>
            </a:r>
            <a:endParaRPr sz="2000" b="1" dirty="0"/>
          </a:p>
        </p:txBody>
      </p:sp>
    </p:spTree>
    <p:extLst>
      <p:ext uri="{BB962C8B-B14F-4D97-AF65-F5344CB8AC3E}">
        <p14:creationId xmlns:p14="http://schemas.microsoft.com/office/powerpoint/2010/main" val="1061332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7;p14"/>
          <p:cNvSpPr txBox="1"/>
          <p:nvPr/>
        </p:nvSpPr>
        <p:spPr>
          <a:xfrm>
            <a:off x="3263566" y="1968597"/>
            <a:ext cx="5226600" cy="492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 smtClean="0"/>
              <a:t>Considerações Finais</a:t>
            </a:r>
            <a:endParaRPr sz="2000" b="1" dirty="0"/>
          </a:p>
        </p:txBody>
      </p:sp>
    </p:spTree>
    <p:extLst>
      <p:ext uri="{BB962C8B-B14F-4D97-AF65-F5344CB8AC3E}">
        <p14:creationId xmlns:p14="http://schemas.microsoft.com/office/powerpoint/2010/main" val="1671166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7;p14"/>
          <p:cNvSpPr txBox="1"/>
          <p:nvPr/>
        </p:nvSpPr>
        <p:spPr>
          <a:xfrm>
            <a:off x="3280345" y="1926652"/>
            <a:ext cx="5226600" cy="492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 smtClean="0"/>
              <a:t>Referências</a:t>
            </a:r>
            <a:endParaRPr sz="2000" b="1" dirty="0"/>
          </a:p>
        </p:txBody>
      </p:sp>
    </p:spTree>
    <p:extLst>
      <p:ext uri="{BB962C8B-B14F-4D97-AF65-F5344CB8AC3E}">
        <p14:creationId xmlns:p14="http://schemas.microsoft.com/office/powerpoint/2010/main" val="21463740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50</Words>
  <Application>Microsoft Office PowerPoint</Application>
  <PresentationFormat>Widescreen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Taiga</dc:creator>
  <cp:lastModifiedBy>Win10</cp:lastModifiedBy>
  <cp:revision>6</cp:revision>
  <dcterms:created xsi:type="dcterms:W3CDTF">2023-10-11T01:16:02Z</dcterms:created>
  <dcterms:modified xsi:type="dcterms:W3CDTF">2023-10-11T17:10:56Z</dcterms:modified>
</cp:coreProperties>
</file>