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E5"/>
    <a:srgbClr val="99CC66"/>
    <a:srgbClr val="0033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650620-363F-43BC-9043-1AD029640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86D2B7-D636-4403-936A-C6B4D0CE2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19553D-65B9-403F-8697-76B67DB8F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6392-FC2D-4312-AB78-761C0B477A7D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272297-5866-4031-9953-735BF78A1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B500F6-752A-4FB6-8C3B-EEDD40D6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AAFA-9689-40D4-A175-582A4B57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88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B171E-43D7-4C1B-979D-48B893B47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4F19F86-F0CA-464E-9B55-C13537B4B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93B7BB-3194-4C36-A7D3-32DC53D2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6392-FC2D-4312-AB78-761C0B477A7D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067A39-FD67-4132-8D8B-49503DF49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90CC3B-635A-4FEB-99FE-A8E0275D5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AAFA-9689-40D4-A175-582A4B57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73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EBB2B8-0244-4F5F-8365-99649F01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67C1982-CDE7-4282-B480-109272D39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4BF426-F1A2-4567-A7E8-337EDCCAA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6392-FC2D-4312-AB78-761C0B477A7D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3DC36E-1D85-4D1A-874C-10629A4E6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C3A016-7F6E-4891-BA61-108BC4B5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AAFA-9689-40D4-A175-582A4B57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89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777A3-215D-4A55-8C35-94CDEA010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ECEB5C-371D-4CE7-A2F4-AC9084C97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54D124-8C90-4BA1-848B-16FB0A208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6392-FC2D-4312-AB78-761C0B477A7D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CFBC9C-8DEF-49D5-9755-5FFA3EE9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5C874D-8C56-4694-804D-7F6A4F171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AAFA-9689-40D4-A175-582A4B57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40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D29521-43F9-4119-8B2E-ADA33741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46D7B8-0757-4643-8DE2-727A64E20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5C5823-886D-4719-B5EA-129BE59A3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6392-FC2D-4312-AB78-761C0B477A7D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E9E638-7307-48D1-9AA0-E6F5032F8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AF95A5-1846-4D5A-B6AF-3FA0A00F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AAFA-9689-40D4-A175-582A4B57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63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BCAAE1-8256-4D19-BCBE-A0289834C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0E41B-503F-413E-B455-6A03D6270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7975EDB-FDC3-40FA-B7F1-94674C96B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C77FD73-AA12-44F5-AAC5-333C84BE4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6392-FC2D-4312-AB78-761C0B477A7D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B77268-30B6-428F-A626-A45209F0A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55379B-20BD-4EBC-A9BE-63E9B80F6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AAFA-9689-40D4-A175-582A4B57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145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202DEC-EA8B-4B25-ADEA-9DB7A5FB5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79B59A-123F-47D3-AB27-A726469C6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C09A9D3-49C5-43E1-B256-B114150E5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C013086-CFAB-4154-92AD-43FC613C6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D452E4A-CD5D-40F4-9B73-DE368EEB58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E946613-44C4-4895-BEB6-2CD649E08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6392-FC2D-4312-AB78-761C0B477A7D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4277DBD-833C-4C62-96F4-3A0FF3C71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0EC4302-5EF4-4EBA-8EBF-2692073F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AAFA-9689-40D4-A175-582A4B57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21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587682-947D-42E8-84F3-E3501831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4071A2F-880E-47AA-9E21-3C7E8E00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6392-FC2D-4312-AB78-761C0B477A7D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03D5064-EC7B-408E-A4B1-421D819B3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29AECF0-3FDB-43A6-9D7E-BD293721F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AAFA-9689-40D4-A175-582A4B57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03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BBB0208-15B4-4A47-AB37-93CF1562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6392-FC2D-4312-AB78-761C0B477A7D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8B6BF7F-D4E0-4F4E-96CB-1943AD175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3353DC1-62A1-4865-A2D6-4AD4B72B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AAFA-9689-40D4-A175-582A4B57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08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F14B0-8E30-4656-8700-DEAB25356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05A4BD-5221-43ED-B1D5-19C61EC49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5933458-54D3-47E4-A402-B88130D44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075CD1-4993-46A6-9F46-0CF782A0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6392-FC2D-4312-AB78-761C0B477A7D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4DC700F-E2AD-4F47-B72E-5D8A86935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AFDF40-0D49-4BC5-8E64-9443988F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AAFA-9689-40D4-A175-582A4B57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22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30D64A-B507-417F-B150-EC109A25C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8F22BBA-698F-4A4F-B41A-E6C84388F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B42E6E-9A57-46FA-9B51-61B52037A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332353-18F8-467D-8EB9-C047CEF85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6392-FC2D-4312-AB78-761C0B477A7D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7BF4A3-2148-4F3C-93D9-9161D954D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74E458-1A21-465D-9192-A1329C02E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AAFA-9689-40D4-A175-582A4B57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97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13EECAB-CEEA-4BAA-90DA-4E4C875D5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6E9DCF-534C-48B0-8AF0-8E6E1D756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232080-0467-4752-9B92-6052A2C9A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6392-FC2D-4312-AB78-761C0B477A7D}" type="datetimeFigureOut">
              <a:rPr lang="pt-BR" smtClean="0"/>
              <a:t>28/10/2021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DAF7FB-9245-4F39-BC12-93E2EBDD8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FB047F-8C09-4659-BE48-136B711C1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AAFA-9689-40D4-A175-582A4B57B6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91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F9B4C-E0FA-4D3A-BB9D-F86339AB2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pt-BR" dirty="0">
                <a:solidFill>
                  <a:srgbClr val="003333"/>
                </a:solidFill>
                <a:latin typeface="Franklin Gothic Medium" panose="020B0603020102020204" pitchFamily="34" charset="0"/>
              </a:rPr>
              <a:t>Título da apresentação</a:t>
            </a:r>
            <a:br>
              <a:rPr lang="pt-BR" dirty="0">
                <a:solidFill>
                  <a:srgbClr val="003333"/>
                </a:solidFill>
                <a:latin typeface="Franklin Gothic Medium" panose="020B0603020102020204" pitchFamily="34" charset="0"/>
              </a:rPr>
            </a:br>
            <a:endParaRPr lang="pt-BR" dirty="0">
              <a:solidFill>
                <a:srgbClr val="003333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91441C-BEEF-4D33-ACB4-006FCBDD7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20640"/>
            <a:ext cx="9144000" cy="1069953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Franklin Gothic Book" panose="020B0503020102020204" pitchFamily="34" charset="0"/>
              </a:rPr>
              <a:t>Nomes dos autores, sendo o primeiro do apresentador, </a:t>
            </a:r>
            <a:br>
              <a:rPr lang="pt-BR" sz="2800" dirty="0">
                <a:latin typeface="Franklin Gothic Book" panose="020B0503020102020204" pitchFamily="34" charset="0"/>
              </a:rPr>
            </a:br>
            <a:r>
              <a:rPr lang="pt-BR" sz="2800" dirty="0">
                <a:latin typeface="Franklin Gothic Book" panose="020B0503020102020204" pitchFamily="34" charset="0"/>
              </a:rPr>
              <a:t>e-mail, instituição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A447CC8-1D8B-4E37-BD88-7E20F88C5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47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F9B4C-E0FA-4D3A-BB9D-F86339AB2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84755"/>
            <a:ext cx="9144000" cy="2387600"/>
          </a:xfrm>
        </p:spPr>
        <p:txBody>
          <a:bodyPr>
            <a:noAutofit/>
          </a:bodyPr>
          <a:lstStyle/>
          <a:p>
            <a:r>
              <a:rPr lang="pt-BR" sz="4000" dirty="0">
                <a:solidFill>
                  <a:srgbClr val="003333"/>
                </a:solidFill>
                <a:latin typeface="Franklin Gothic Medium" panose="020B0603020102020204" pitchFamily="34" charset="0"/>
              </a:rPr>
              <a:t>Você pode adaptar esse slide para a necessidade do seu trabalho, incluindo mais seções ou imagens, mas sem alterar o topo e a fonte.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A447CC8-1D8B-4E37-BD88-7E20F88C5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89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F30024-9480-4C19-A5C7-417C8131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12" y="2103437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003333"/>
                </a:solidFill>
                <a:latin typeface="Franklin Gothic Medium" panose="020B0603020102020204" pitchFamily="34" charset="0"/>
              </a:rPr>
              <a:t>INTRODUÇÃO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8BA0C30-1BBA-4EEC-83F5-8BD2E3A4B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4413" y="3195145"/>
            <a:ext cx="5157787" cy="3342289"/>
          </a:xfrm>
        </p:spPr>
        <p:txBody>
          <a:bodyPr>
            <a:normAutofit/>
          </a:bodyPr>
          <a:lstStyle/>
          <a:p>
            <a:r>
              <a:rPr lang="pt-BR" dirty="0" err="1">
                <a:latin typeface="Franklin Gothic Book" panose="020B0503020102020204" pitchFamily="34" charset="0"/>
              </a:rPr>
              <a:t>Lorem</a:t>
            </a:r>
            <a:r>
              <a:rPr lang="pt-BR" dirty="0">
                <a:latin typeface="Franklin Gothic Book" panose="020B0503020102020204" pitchFamily="34" charset="0"/>
              </a:rPr>
              <a:t> ipsum </a:t>
            </a:r>
            <a:r>
              <a:rPr lang="pt-BR" dirty="0" err="1">
                <a:latin typeface="Franklin Gothic Book" panose="020B0503020102020204" pitchFamily="34" charset="0"/>
              </a:rPr>
              <a:t>lacinia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tellus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litora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convallis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habitant</a:t>
            </a:r>
            <a:r>
              <a:rPr lang="pt-BR" dirty="0">
                <a:latin typeface="Franklin Gothic Book" panose="020B0503020102020204" pitchFamily="34" charset="0"/>
              </a:rPr>
              <a:t> urna </a:t>
            </a:r>
            <a:r>
              <a:rPr lang="pt-BR" dirty="0" err="1">
                <a:latin typeface="Franklin Gothic Book" panose="020B0503020102020204" pitchFamily="34" charset="0"/>
              </a:rPr>
              <a:t>orci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morbi</a:t>
            </a:r>
            <a:r>
              <a:rPr lang="pt-BR" dirty="0">
                <a:latin typeface="Franklin Gothic Book" panose="020B0503020102020204" pitchFamily="34" charset="0"/>
              </a:rPr>
              <a:t>, </a:t>
            </a:r>
            <a:r>
              <a:rPr lang="pt-BR" dirty="0" err="1">
                <a:latin typeface="Franklin Gothic Book" panose="020B0503020102020204" pitchFamily="34" charset="0"/>
              </a:rPr>
              <a:t>eleifend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habitant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egestas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leo</a:t>
            </a:r>
            <a:r>
              <a:rPr lang="pt-BR" dirty="0">
                <a:latin typeface="Franklin Gothic Book" panose="020B0503020102020204" pitchFamily="34" charset="0"/>
              </a:rPr>
              <a:t> ut urna magna </a:t>
            </a:r>
            <a:r>
              <a:rPr lang="pt-BR" dirty="0" err="1">
                <a:latin typeface="Franklin Gothic Book" panose="020B0503020102020204" pitchFamily="34" charset="0"/>
              </a:rPr>
              <a:t>torquent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nec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vehicula</a:t>
            </a:r>
            <a:r>
              <a:rPr lang="pt-BR" dirty="0">
                <a:latin typeface="Franklin Gothic Book" panose="020B0503020102020204" pitchFamily="34" charset="0"/>
              </a:rPr>
              <a:t>, </a:t>
            </a:r>
            <a:r>
              <a:rPr lang="pt-BR" dirty="0" err="1">
                <a:latin typeface="Franklin Gothic Book" panose="020B0503020102020204" pitchFamily="34" charset="0"/>
              </a:rPr>
              <a:t>ullamcorper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purus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torquent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nostra</a:t>
            </a:r>
            <a:r>
              <a:rPr lang="pt-BR" dirty="0">
                <a:latin typeface="Franklin Gothic Book" panose="020B0503020102020204" pitchFamily="34" charset="0"/>
              </a:rPr>
              <a:t> mi </a:t>
            </a:r>
            <a:r>
              <a:rPr lang="pt-BR" dirty="0" err="1">
                <a:latin typeface="Franklin Gothic Book" panose="020B0503020102020204" pitchFamily="34" charset="0"/>
              </a:rPr>
              <a:t>eget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feugiat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nisl</a:t>
            </a:r>
            <a:r>
              <a:rPr lang="pt-BR" dirty="0">
                <a:latin typeface="Franklin Gothic Book" panose="020B0503020102020204" pitchFamily="34" charset="0"/>
              </a:rPr>
              <a:t>. </a:t>
            </a:r>
            <a:r>
              <a:rPr lang="pt-BR" dirty="0" err="1">
                <a:latin typeface="Franklin Gothic Book" panose="020B0503020102020204" pitchFamily="34" charset="0"/>
              </a:rPr>
              <a:t>sociosqu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dictum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aliquam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quisque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metus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cras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netus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molestie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vivamus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mollis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potenti</a:t>
            </a:r>
            <a:r>
              <a:rPr lang="pt-BR" dirty="0">
                <a:latin typeface="Franklin Gothic Book" panose="020B0503020102020204" pitchFamily="34" charset="0"/>
              </a:rPr>
              <a:t>, </a:t>
            </a:r>
            <a:r>
              <a:rPr lang="pt-BR" dirty="0" err="1">
                <a:latin typeface="Franklin Gothic Book" panose="020B0503020102020204" pitchFamily="34" charset="0"/>
              </a:rPr>
              <a:t>neque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suspendisse</a:t>
            </a:r>
            <a:r>
              <a:rPr lang="pt-BR" dirty="0">
                <a:latin typeface="Franklin Gothic Book" panose="020B0503020102020204" pitchFamily="34" charset="0"/>
              </a:rPr>
              <a:t> ódio.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26FF635D-88AE-4046-8932-46FE123C5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37360"/>
          </a:xfrm>
          <a:prstGeom prst="rect">
            <a:avLst/>
          </a:prstGeom>
        </p:spPr>
      </p:pic>
      <p:sp>
        <p:nvSpPr>
          <p:cNvPr id="11" name="Espaço Reservado para Texto 4">
            <a:extLst>
              <a:ext uri="{FF2B5EF4-FFF2-40B4-BE49-F238E27FC236}">
                <a16:creationId xmlns:a16="http://schemas.microsoft.com/office/drawing/2014/main" id="{F4AAFB3C-F078-45E9-A3D0-515D7BC8BD5C}"/>
              </a:ext>
            </a:extLst>
          </p:cNvPr>
          <p:cNvSpPr txBox="1">
            <a:spLocks/>
          </p:cNvSpPr>
          <p:nvPr/>
        </p:nvSpPr>
        <p:spPr>
          <a:xfrm>
            <a:off x="6434137" y="3195144"/>
            <a:ext cx="5157787" cy="33422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>
                <a:latin typeface="Franklin Gothic Book" panose="020B0503020102020204" pitchFamily="34" charset="0"/>
              </a:rPr>
              <a:t>Lorem</a:t>
            </a:r>
            <a:r>
              <a:rPr lang="pt-BR" dirty="0">
                <a:latin typeface="Franklin Gothic Book" panose="020B0503020102020204" pitchFamily="34" charset="0"/>
              </a:rPr>
              <a:t> ipsum </a:t>
            </a:r>
            <a:r>
              <a:rPr lang="pt-BR" dirty="0" err="1">
                <a:latin typeface="Franklin Gothic Book" panose="020B0503020102020204" pitchFamily="34" charset="0"/>
              </a:rPr>
              <a:t>lacinia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tellus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litora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convallis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habitant</a:t>
            </a:r>
            <a:r>
              <a:rPr lang="pt-BR" dirty="0">
                <a:latin typeface="Franklin Gothic Book" panose="020B0503020102020204" pitchFamily="34" charset="0"/>
              </a:rPr>
              <a:t> urna </a:t>
            </a:r>
            <a:r>
              <a:rPr lang="pt-BR" dirty="0" err="1">
                <a:latin typeface="Franklin Gothic Book" panose="020B0503020102020204" pitchFamily="34" charset="0"/>
              </a:rPr>
              <a:t>orci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morbi</a:t>
            </a:r>
            <a:r>
              <a:rPr lang="pt-BR" dirty="0">
                <a:latin typeface="Franklin Gothic Book" panose="020B0503020102020204" pitchFamily="34" charset="0"/>
              </a:rPr>
              <a:t>, </a:t>
            </a:r>
            <a:r>
              <a:rPr lang="pt-BR" dirty="0" err="1">
                <a:latin typeface="Franklin Gothic Book" panose="020B0503020102020204" pitchFamily="34" charset="0"/>
              </a:rPr>
              <a:t>eleifend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habitant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egestas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leo</a:t>
            </a:r>
            <a:r>
              <a:rPr lang="pt-BR" dirty="0">
                <a:latin typeface="Franklin Gothic Book" panose="020B0503020102020204" pitchFamily="34" charset="0"/>
              </a:rPr>
              <a:t> ut urna magna </a:t>
            </a:r>
            <a:r>
              <a:rPr lang="pt-BR" dirty="0" err="1">
                <a:latin typeface="Franklin Gothic Book" panose="020B0503020102020204" pitchFamily="34" charset="0"/>
              </a:rPr>
              <a:t>torquent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nec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vehicula</a:t>
            </a:r>
            <a:r>
              <a:rPr lang="pt-BR" dirty="0">
                <a:latin typeface="Franklin Gothic Book" panose="020B0503020102020204" pitchFamily="34" charset="0"/>
              </a:rPr>
              <a:t>, </a:t>
            </a:r>
            <a:r>
              <a:rPr lang="pt-BR" dirty="0" err="1">
                <a:latin typeface="Franklin Gothic Book" panose="020B0503020102020204" pitchFamily="34" charset="0"/>
              </a:rPr>
              <a:t>ullamcorper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purus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torquent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nostra</a:t>
            </a:r>
            <a:r>
              <a:rPr lang="pt-BR" dirty="0">
                <a:latin typeface="Franklin Gothic Book" panose="020B0503020102020204" pitchFamily="34" charset="0"/>
              </a:rPr>
              <a:t> mi </a:t>
            </a:r>
            <a:r>
              <a:rPr lang="pt-BR" dirty="0" err="1">
                <a:latin typeface="Franklin Gothic Book" panose="020B0503020102020204" pitchFamily="34" charset="0"/>
              </a:rPr>
              <a:t>eget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feugiat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nisl</a:t>
            </a:r>
            <a:r>
              <a:rPr lang="pt-BR" dirty="0">
                <a:latin typeface="Franklin Gothic Book" panose="020B0503020102020204" pitchFamily="34" charset="0"/>
              </a:rPr>
              <a:t>. </a:t>
            </a:r>
            <a:r>
              <a:rPr lang="pt-BR" dirty="0" err="1">
                <a:latin typeface="Franklin Gothic Book" panose="020B0503020102020204" pitchFamily="34" charset="0"/>
              </a:rPr>
              <a:t>sociosqu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dictum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aliquam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quisque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metus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cras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netus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molestie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vivamus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mollis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potenti</a:t>
            </a:r>
            <a:r>
              <a:rPr lang="pt-BR" dirty="0">
                <a:latin typeface="Franklin Gothic Book" panose="020B0503020102020204" pitchFamily="34" charset="0"/>
              </a:rPr>
              <a:t>, </a:t>
            </a:r>
            <a:r>
              <a:rPr lang="pt-BR" dirty="0" err="1">
                <a:latin typeface="Franklin Gothic Book" panose="020B0503020102020204" pitchFamily="34" charset="0"/>
              </a:rPr>
              <a:t>neque</a:t>
            </a:r>
            <a:r>
              <a:rPr lang="pt-BR" dirty="0">
                <a:latin typeface="Franklin Gothic Book" panose="020B0503020102020204" pitchFamily="34" charset="0"/>
              </a:rPr>
              <a:t> </a:t>
            </a:r>
            <a:r>
              <a:rPr lang="pt-BR" dirty="0" err="1">
                <a:latin typeface="Franklin Gothic Book" panose="020B0503020102020204" pitchFamily="34" charset="0"/>
              </a:rPr>
              <a:t>suspendisse</a:t>
            </a:r>
            <a:r>
              <a:rPr lang="pt-BR" dirty="0">
                <a:latin typeface="Franklin Gothic Book" panose="020B0503020102020204" pitchFamily="34" charset="0"/>
              </a:rPr>
              <a:t> ódio.</a:t>
            </a:r>
          </a:p>
        </p:txBody>
      </p:sp>
    </p:spTree>
    <p:extLst>
      <p:ext uri="{BB962C8B-B14F-4D97-AF65-F5344CB8AC3E}">
        <p14:creationId xmlns:p14="http://schemas.microsoft.com/office/powerpoint/2010/main" val="374549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F30024-9480-4C19-A5C7-417C8131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12" y="1737360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003333"/>
                </a:solidFill>
                <a:latin typeface="Franklin Gothic Medium" panose="020B0603020102020204" pitchFamily="34" charset="0"/>
              </a:rPr>
              <a:t>DISCUSSÕES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8BA0C30-1BBA-4EEC-83F5-8BD2E3A4B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012" y="3129138"/>
            <a:ext cx="10757173" cy="3342289"/>
          </a:xfrm>
        </p:spPr>
        <p:txBody>
          <a:bodyPr>
            <a:normAutofit lnSpcReduction="10000"/>
          </a:bodyPr>
          <a:lstStyle/>
          <a:p>
            <a:r>
              <a:rPr lang="pt-BR" sz="3000" dirty="0" err="1">
                <a:latin typeface="Franklin Gothic Book" panose="020B0503020102020204" pitchFamily="34" charset="0"/>
              </a:rPr>
              <a:t>Lorem</a:t>
            </a:r>
            <a:r>
              <a:rPr lang="pt-BR" sz="3000" dirty="0">
                <a:latin typeface="Franklin Gothic Book" panose="020B0503020102020204" pitchFamily="34" charset="0"/>
              </a:rPr>
              <a:t> ipsum </a:t>
            </a:r>
            <a:r>
              <a:rPr lang="pt-BR" sz="3000" dirty="0" err="1">
                <a:latin typeface="Franklin Gothic Book" panose="020B0503020102020204" pitchFamily="34" charset="0"/>
              </a:rPr>
              <a:t>lacinia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tellus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litora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convallis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habitant</a:t>
            </a:r>
            <a:r>
              <a:rPr lang="pt-BR" sz="3000" dirty="0">
                <a:latin typeface="Franklin Gothic Book" panose="020B0503020102020204" pitchFamily="34" charset="0"/>
              </a:rPr>
              <a:t> urna </a:t>
            </a:r>
            <a:r>
              <a:rPr lang="pt-BR" sz="3000" dirty="0" err="1">
                <a:latin typeface="Franklin Gothic Book" panose="020B0503020102020204" pitchFamily="34" charset="0"/>
              </a:rPr>
              <a:t>orci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morbi</a:t>
            </a:r>
            <a:r>
              <a:rPr lang="pt-BR" sz="3000" dirty="0">
                <a:latin typeface="Franklin Gothic Book" panose="020B0503020102020204" pitchFamily="34" charset="0"/>
              </a:rPr>
              <a:t>, </a:t>
            </a:r>
            <a:r>
              <a:rPr lang="pt-BR" sz="3000" dirty="0" err="1">
                <a:latin typeface="Franklin Gothic Book" panose="020B0503020102020204" pitchFamily="34" charset="0"/>
              </a:rPr>
              <a:t>eleifend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habitant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egestas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leo</a:t>
            </a:r>
            <a:r>
              <a:rPr lang="pt-BR" sz="3000" dirty="0">
                <a:latin typeface="Franklin Gothic Book" panose="020B0503020102020204" pitchFamily="34" charset="0"/>
              </a:rPr>
              <a:t> ut urna magna </a:t>
            </a:r>
            <a:r>
              <a:rPr lang="pt-BR" sz="3000" dirty="0" err="1">
                <a:latin typeface="Franklin Gothic Book" panose="020B0503020102020204" pitchFamily="34" charset="0"/>
              </a:rPr>
              <a:t>torquent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nec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vehicula</a:t>
            </a:r>
            <a:r>
              <a:rPr lang="pt-BR" sz="3000" dirty="0">
                <a:latin typeface="Franklin Gothic Book" panose="020B0503020102020204" pitchFamily="34" charset="0"/>
              </a:rPr>
              <a:t>, </a:t>
            </a:r>
            <a:r>
              <a:rPr lang="pt-BR" sz="3000" dirty="0" err="1">
                <a:latin typeface="Franklin Gothic Book" panose="020B0503020102020204" pitchFamily="34" charset="0"/>
              </a:rPr>
              <a:t>ullamcorper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purus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torquent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nostra</a:t>
            </a:r>
            <a:r>
              <a:rPr lang="pt-BR" sz="3000" dirty="0">
                <a:latin typeface="Franklin Gothic Book" panose="020B0503020102020204" pitchFamily="34" charset="0"/>
              </a:rPr>
              <a:t> mi </a:t>
            </a:r>
            <a:r>
              <a:rPr lang="pt-BR" sz="3000" dirty="0" err="1">
                <a:latin typeface="Franklin Gothic Book" panose="020B0503020102020204" pitchFamily="34" charset="0"/>
              </a:rPr>
              <a:t>eget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feugiat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nisl</a:t>
            </a:r>
            <a:r>
              <a:rPr lang="pt-BR" sz="3000" dirty="0">
                <a:latin typeface="Franklin Gothic Book" panose="020B0503020102020204" pitchFamily="34" charset="0"/>
              </a:rPr>
              <a:t>. </a:t>
            </a:r>
            <a:r>
              <a:rPr lang="pt-BR" sz="3000" dirty="0" err="1">
                <a:latin typeface="Franklin Gothic Book" panose="020B0503020102020204" pitchFamily="34" charset="0"/>
              </a:rPr>
              <a:t>sociosqu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dictum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aliquam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quisque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metus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cras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netus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molestie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vivamus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mollis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potenti</a:t>
            </a:r>
            <a:r>
              <a:rPr lang="pt-BR" sz="3000" dirty="0">
                <a:latin typeface="Franklin Gothic Book" panose="020B0503020102020204" pitchFamily="34" charset="0"/>
              </a:rPr>
              <a:t>, </a:t>
            </a:r>
            <a:r>
              <a:rPr lang="pt-BR" sz="3000" dirty="0" err="1">
                <a:latin typeface="Franklin Gothic Book" panose="020B0503020102020204" pitchFamily="34" charset="0"/>
              </a:rPr>
              <a:t>neque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suspendisse</a:t>
            </a:r>
            <a:r>
              <a:rPr lang="pt-BR" sz="3000" dirty="0">
                <a:latin typeface="Franklin Gothic Book" panose="020B0503020102020204" pitchFamily="34" charset="0"/>
              </a:rPr>
              <a:t> ódio.</a:t>
            </a:r>
          </a:p>
          <a:p>
            <a:r>
              <a:rPr lang="pt-BR" sz="3000" dirty="0" err="1">
                <a:latin typeface="Franklin Gothic Book" panose="020B0503020102020204" pitchFamily="34" charset="0"/>
              </a:rPr>
              <a:t>Lorem</a:t>
            </a:r>
            <a:r>
              <a:rPr lang="pt-BR" sz="3000" dirty="0">
                <a:latin typeface="Franklin Gothic Book" panose="020B0503020102020204" pitchFamily="34" charset="0"/>
              </a:rPr>
              <a:t> ipsum </a:t>
            </a:r>
            <a:r>
              <a:rPr lang="pt-BR" sz="3000" dirty="0" err="1">
                <a:latin typeface="Franklin Gothic Book" panose="020B0503020102020204" pitchFamily="34" charset="0"/>
              </a:rPr>
              <a:t>lacinia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tellus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litora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convallis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habitant</a:t>
            </a:r>
            <a:r>
              <a:rPr lang="pt-BR" sz="3000" dirty="0">
                <a:latin typeface="Franklin Gothic Book" panose="020B0503020102020204" pitchFamily="34" charset="0"/>
              </a:rPr>
              <a:t> urna </a:t>
            </a:r>
            <a:r>
              <a:rPr lang="pt-BR" sz="3000" dirty="0" err="1">
                <a:latin typeface="Franklin Gothic Book" panose="020B0503020102020204" pitchFamily="34" charset="0"/>
              </a:rPr>
              <a:t>orci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morbi</a:t>
            </a:r>
            <a:r>
              <a:rPr lang="pt-BR" sz="3000" dirty="0">
                <a:latin typeface="Franklin Gothic Book" panose="020B0503020102020204" pitchFamily="34" charset="0"/>
              </a:rPr>
              <a:t>, </a:t>
            </a:r>
            <a:r>
              <a:rPr lang="pt-BR" sz="3000" dirty="0" err="1">
                <a:latin typeface="Franklin Gothic Book" panose="020B0503020102020204" pitchFamily="34" charset="0"/>
              </a:rPr>
              <a:t>eleifend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habitant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egestas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leo</a:t>
            </a:r>
            <a:r>
              <a:rPr lang="pt-BR" sz="3000" dirty="0">
                <a:latin typeface="Franklin Gothic Book" panose="020B0503020102020204" pitchFamily="34" charset="0"/>
              </a:rPr>
              <a:t> ut urna magna </a:t>
            </a:r>
            <a:r>
              <a:rPr lang="pt-BR" sz="3000" dirty="0" err="1">
                <a:latin typeface="Franklin Gothic Book" panose="020B0503020102020204" pitchFamily="34" charset="0"/>
              </a:rPr>
              <a:t>torquent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nec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vehicula</a:t>
            </a:r>
            <a:r>
              <a:rPr lang="pt-BR" sz="3000" dirty="0">
                <a:latin typeface="Franklin Gothic Book" panose="020B0503020102020204" pitchFamily="34" charset="0"/>
              </a:rPr>
              <a:t>, </a:t>
            </a:r>
            <a:r>
              <a:rPr lang="pt-BR" sz="3000" dirty="0" err="1">
                <a:latin typeface="Franklin Gothic Book" panose="020B0503020102020204" pitchFamily="34" charset="0"/>
              </a:rPr>
              <a:t>ullamcorper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purus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torquent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nostra</a:t>
            </a:r>
            <a:r>
              <a:rPr lang="pt-BR" sz="3000" dirty="0">
                <a:latin typeface="Franklin Gothic Book" panose="020B0503020102020204" pitchFamily="34" charset="0"/>
              </a:rPr>
              <a:t> mi </a:t>
            </a:r>
            <a:r>
              <a:rPr lang="pt-BR" sz="3000" dirty="0" err="1">
                <a:latin typeface="Franklin Gothic Book" panose="020B0503020102020204" pitchFamily="34" charset="0"/>
              </a:rPr>
              <a:t>eget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feugiat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nisl</a:t>
            </a:r>
            <a:r>
              <a:rPr lang="pt-BR" sz="3000" dirty="0">
                <a:latin typeface="Franklin Gothic Book" panose="020B0503020102020204" pitchFamily="34" charset="0"/>
              </a:rPr>
              <a:t>. </a:t>
            </a:r>
            <a:endParaRPr lang="pt-BR" dirty="0">
              <a:latin typeface="Franklin Gothic Book" panose="020B0503020102020204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26FF635D-88AE-4046-8932-46FE123C5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18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F30024-9480-4C19-A5C7-417C8131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13" y="1937056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003333"/>
                </a:solidFill>
                <a:latin typeface="Franklin Gothic Medium" panose="020B0603020102020204" pitchFamily="34" charset="0"/>
              </a:rPr>
              <a:t>METODOLOGIA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8BA0C30-1BBA-4EEC-83F5-8BD2E3A4B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013" y="3129138"/>
            <a:ext cx="7009360" cy="3342289"/>
          </a:xfrm>
        </p:spPr>
        <p:txBody>
          <a:bodyPr>
            <a:normAutofit lnSpcReduction="10000"/>
          </a:bodyPr>
          <a:lstStyle/>
          <a:p>
            <a:r>
              <a:rPr lang="pt-BR" sz="3000" dirty="0" err="1">
                <a:latin typeface="Franklin Gothic Book" panose="020B0503020102020204" pitchFamily="34" charset="0"/>
              </a:rPr>
              <a:t>Lorem</a:t>
            </a:r>
            <a:r>
              <a:rPr lang="pt-BR" sz="3000" dirty="0">
                <a:latin typeface="Franklin Gothic Book" panose="020B0503020102020204" pitchFamily="34" charset="0"/>
              </a:rPr>
              <a:t> ipsum </a:t>
            </a:r>
            <a:r>
              <a:rPr lang="pt-BR" sz="3000" dirty="0" err="1">
                <a:latin typeface="Franklin Gothic Book" panose="020B0503020102020204" pitchFamily="34" charset="0"/>
              </a:rPr>
              <a:t>lacinia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tellus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litora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convallis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habitant</a:t>
            </a:r>
            <a:r>
              <a:rPr lang="pt-BR" sz="3000" dirty="0">
                <a:latin typeface="Franklin Gothic Book" panose="020B0503020102020204" pitchFamily="34" charset="0"/>
              </a:rPr>
              <a:t> urna </a:t>
            </a:r>
            <a:r>
              <a:rPr lang="pt-BR" sz="3000" dirty="0" err="1">
                <a:latin typeface="Franklin Gothic Book" panose="020B0503020102020204" pitchFamily="34" charset="0"/>
              </a:rPr>
              <a:t>orci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morbi</a:t>
            </a:r>
            <a:r>
              <a:rPr lang="pt-BR" sz="3000" dirty="0">
                <a:latin typeface="Franklin Gothic Book" panose="020B0503020102020204" pitchFamily="34" charset="0"/>
              </a:rPr>
              <a:t>, </a:t>
            </a:r>
            <a:r>
              <a:rPr lang="pt-BR" sz="3000" dirty="0" err="1">
                <a:latin typeface="Franklin Gothic Book" panose="020B0503020102020204" pitchFamily="34" charset="0"/>
              </a:rPr>
              <a:t>eleifend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habitant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egestas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leo</a:t>
            </a:r>
            <a:r>
              <a:rPr lang="pt-BR" sz="3000" dirty="0">
                <a:latin typeface="Franklin Gothic Book" panose="020B0503020102020204" pitchFamily="34" charset="0"/>
              </a:rPr>
              <a:t> ut urna magna </a:t>
            </a:r>
            <a:r>
              <a:rPr lang="pt-BR" sz="3000" dirty="0" err="1">
                <a:latin typeface="Franklin Gothic Book" panose="020B0503020102020204" pitchFamily="34" charset="0"/>
              </a:rPr>
              <a:t>torquent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nec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vehicula</a:t>
            </a:r>
            <a:r>
              <a:rPr lang="pt-BR" sz="3000" dirty="0">
                <a:latin typeface="Franklin Gothic Book" panose="020B0503020102020204" pitchFamily="34" charset="0"/>
              </a:rPr>
              <a:t>, </a:t>
            </a:r>
            <a:r>
              <a:rPr lang="pt-BR" sz="3000" dirty="0" err="1">
                <a:latin typeface="Franklin Gothic Book" panose="020B0503020102020204" pitchFamily="34" charset="0"/>
              </a:rPr>
              <a:t>ullamcorper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purus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torquent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nostra</a:t>
            </a:r>
            <a:r>
              <a:rPr lang="pt-BR" sz="3000" dirty="0">
                <a:latin typeface="Franklin Gothic Book" panose="020B0503020102020204" pitchFamily="34" charset="0"/>
              </a:rPr>
              <a:t> mi </a:t>
            </a:r>
            <a:r>
              <a:rPr lang="pt-BR" sz="3000" dirty="0" err="1">
                <a:latin typeface="Franklin Gothic Book" panose="020B0503020102020204" pitchFamily="34" charset="0"/>
              </a:rPr>
              <a:t>eget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feugiat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nisl</a:t>
            </a:r>
            <a:r>
              <a:rPr lang="pt-BR" sz="3000" dirty="0">
                <a:latin typeface="Franklin Gothic Book" panose="020B0503020102020204" pitchFamily="34" charset="0"/>
              </a:rPr>
              <a:t>. </a:t>
            </a:r>
            <a:r>
              <a:rPr lang="pt-BR" sz="3000" dirty="0" err="1">
                <a:latin typeface="Franklin Gothic Book" panose="020B0503020102020204" pitchFamily="34" charset="0"/>
              </a:rPr>
              <a:t>sociosqu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dictum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aliquam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quisque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metus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cras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netus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molestie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vivamus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mollis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potenti</a:t>
            </a:r>
            <a:r>
              <a:rPr lang="pt-BR" sz="3000" dirty="0">
                <a:latin typeface="Franklin Gothic Book" panose="020B0503020102020204" pitchFamily="34" charset="0"/>
              </a:rPr>
              <a:t>, </a:t>
            </a:r>
            <a:r>
              <a:rPr lang="pt-BR" sz="3000" dirty="0" err="1">
                <a:latin typeface="Franklin Gothic Book" panose="020B0503020102020204" pitchFamily="34" charset="0"/>
              </a:rPr>
              <a:t>neque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suspendisse</a:t>
            </a:r>
            <a:r>
              <a:rPr lang="pt-BR" sz="3000" dirty="0">
                <a:latin typeface="Franklin Gothic Book" panose="020B0503020102020204" pitchFamily="34" charset="0"/>
              </a:rPr>
              <a:t> ódio.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26FF635D-88AE-4046-8932-46FE123C5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1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F30024-9480-4C19-A5C7-417C8131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012" y="1737360"/>
            <a:ext cx="10515600" cy="1325563"/>
          </a:xfrm>
        </p:spPr>
        <p:txBody>
          <a:bodyPr/>
          <a:lstStyle/>
          <a:p>
            <a:r>
              <a:rPr lang="pt-BR" dirty="0">
                <a:solidFill>
                  <a:srgbClr val="003333"/>
                </a:solidFill>
                <a:latin typeface="Franklin Gothic Medium" panose="020B0603020102020204" pitchFamily="34" charset="0"/>
              </a:rPr>
              <a:t>CONSIDERAÇÕES FINAIS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8BA0C30-1BBA-4EEC-83F5-8BD2E3A4B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012" y="3129138"/>
            <a:ext cx="10757173" cy="3342289"/>
          </a:xfrm>
        </p:spPr>
        <p:txBody>
          <a:bodyPr>
            <a:normAutofit lnSpcReduction="10000"/>
          </a:bodyPr>
          <a:lstStyle/>
          <a:p>
            <a:r>
              <a:rPr lang="pt-BR" sz="3000" dirty="0" err="1">
                <a:latin typeface="Franklin Gothic Book" panose="020B0503020102020204" pitchFamily="34" charset="0"/>
              </a:rPr>
              <a:t>Lorem</a:t>
            </a:r>
            <a:r>
              <a:rPr lang="pt-BR" sz="3000" dirty="0">
                <a:latin typeface="Franklin Gothic Book" panose="020B0503020102020204" pitchFamily="34" charset="0"/>
              </a:rPr>
              <a:t> ipsum </a:t>
            </a:r>
            <a:r>
              <a:rPr lang="pt-BR" sz="3000" dirty="0" err="1">
                <a:latin typeface="Franklin Gothic Book" panose="020B0503020102020204" pitchFamily="34" charset="0"/>
              </a:rPr>
              <a:t>lacinia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tellus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litora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convallis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habitant</a:t>
            </a:r>
            <a:r>
              <a:rPr lang="pt-BR" sz="3000" dirty="0">
                <a:latin typeface="Franklin Gothic Book" panose="020B0503020102020204" pitchFamily="34" charset="0"/>
              </a:rPr>
              <a:t> urna </a:t>
            </a:r>
            <a:r>
              <a:rPr lang="pt-BR" sz="3000" dirty="0" err="1">
                <a:latin typeface="Franklin Gothic Book" panose="020B0503020102020204" pitchFamily="34" charset="0"/>
              </a:rPr>
              <a:t>orci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morbi</a:t>
            </a:r>
            <a:r>
              <a:rPr lang="pt-BR" sz="3000" dirty="0">
                <a:latin typeface="Franklin Gothic Book" panose="020B0503020102020204" pitchFamily="34" charset="0"/>
              </a:rPr>
              <a:t>, </a:t>
            </a:r>
            <a:r>
              <a:rPr lang="pt-BR" sz="3000" dirty="0" err="1">
                <a:latin typeface="Franklin Gothic Book" panose="020B0503020102020204" pitchFamily="34" charset="0"/>
              </a:rPr>
              <a:t>eleifend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habitant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egestas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leo</a:t>
            </a:r>
            <a:r>
              <a:rPr lang="pt-BR" sz="3000" dirty="0">
                <a:latin typeface="Franklin Gothic Book" panose="020B0503020102020204" pitchFamily="34" charset="0"/>
              </a:rPr>
              <a:t> ut urna magna </a:t>
            </a:r>
            <a:r>
              <a:rPr lang="pt-BR" sz="3000" dirty="0" err="1">
                <a:latin typeface="Franklin Gothic Book" panose="020B0503020102020204" pitchFamily="34" charset="0"/>
              </a:rPr>
              <a:t>torquent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nec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vehicula</a:t>
            </a:r>
            <a:r>
              <a:rPr lang="pt-BR" sz="3000" dirty="0">
                <a:latin typeface="Franklin Gothic Book" panose="020B0503020102020204" pitchFamily="34" charset="0"/>
              </a:rPr>
              <a:t>, </a:t>
            </a:r>
            <a:r>
              <a:rPr lang="pt-BR" sz="3000" dirty="0" err="1">
                <a:latin typeface="Franklin Gothic Book" panose="020B0503020102020204" pitchFamily="34" charset="0"/>
              </a:rPr>
              <a:t>ullamcorper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purus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torquent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nostra</a:t>
            </a:r>
            <a:r>
              <a:rPr lang="pt-BR" sz="3000" dirty="0">
                <a:latin typeface="Franklin Gothic Book" panose="020B0503020102020204" pitchFamily="34" charset="0"/>
              </a:rPr>
              <a:t> mi </a:t>
            </a:r>
            <a:r>
              <a:rPr lang="pt-BR" sz="3000" dirty="0" err="1">
                <a:latin typeface="Franklin Gothic Book" panose="020B0503020102020204" pitchFamily="34" charset="0"/>
              </a:rPr>
              <a:t>eget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feugiat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nisl</a:t>
            </a:r>
            <a:r>
              <a:rPr lang="pt-BR" sz="3000" dirty="0">
                <a:latin typeface="Franklin Gothic Book" panose="020B0503020102020204" pitchFamily="34" charset="0"/>
              </a:rPr>
              <a:t>. </a:t>
            </a:r>
            <a:r>
              <a:rPr lang="pt-BR" sz="3000" dirty="0" err="1">
                <a:latin typeface="Franklin Gothic Book" panose="020B0503020102020204" pitchFamily="34" charset="0"/>
              </a:rPr>
              <a:t>sociosqu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dictum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aliquam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quisque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metus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cras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netus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molestie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vivamus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mollis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potenti</a:t>
            </a:r>
            <a:r>
              <a:rPr lang="pt-BR" sz="3000" dirty="0">
                <a:latin typeface="Franklin Gothic Book" panose="020B0503020102020204" pitchFamily="34" charset="0"/>
              </a:rPr>
              <a:t>, </a:t>
            </a:r>
            <a:r>
              <a:rPr lang="pt-BR" sz="3000" dirty="0" err="1">
                <a:latin typeface="Franklin Gothic Book" panose="020B0503020102020204" pitchFamily="34" charset="0"/>
              </a:rPr>
              <a:t>neque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suspendisse</a:t>
            </a:r>
            <a:r>
              <a:rPr lang="pt-BR" sz="3000" dirty="0">
                <a:latin typeface="Franklin Gothic Book" panose="020B0503020102020204" pitchFamily="34" charset="0"/>
              </a:rPr>
              <a:t> ódio.</a:t>
            </a:r>
          </a:p>
          <a:p>
            <a:r>
              <a:rPr lang="pt-BR" sz="3000" dirty="0" err="1">
                <a:latin typeface="Franklin Gothic Book" panose="020B0503020102020204" pitchFamily="34" charset="0"/>
              </a:rPr>
              <a:t>Lorem</a:t>
            </a:r>
            <a:r>
              <a:rPr lang="pt-BR" sz="3000" dirty="0">
                <a:latin typeface="Franklin Gothic Book" panose="020B0503020102020204" pitchFamily="34" charset="0"/>
              </a:rPr>
              <a:t> ipsum </a:t>
            </a:r>
            <a:r>
              <a:rPr lang="pt-BR" sz="3000" dirty="0" err="1">
                <a:latin typeface="Franklin Gothic Book" panose="020B0503020102020204" pitchFamily="34" charset="0"/>
              </a:rPr>
              <a:t>lacinia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tellus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litora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convallis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habitant</a:t>
            </a:r>
            <a:r>
              <a:rPr lang="pt-BR" sz="3000" dirty="0">
                <a:latin typeface="Franklin Gothic Book" panose="020B0503020102020204" pitchFamily="34" charset="0"/>
              </a:rPr>
              <a:t> urna </a:t>
            </a:r>
            <a:r>
              <a:rPr lang="pt-BR" sz="3000" dirty="0" err="1">
                <a:latin typeface="Franklin Gothic Book" panose="020B0503020102020204" pitchFamily="34" charset="0"/>
              </a:rPr>
              <a:t>orci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morbi</a:t>
            </a:r>
            <a:r>
              <a:rPr lang="pt-BR" sz="3000" dirty="0">
                <a:latin typeface="Franklin Gothic Book" panose="020B0503020102020204" pitchFamily="34" charset="0"/>
              </a:rPr>
              <a:t>, </a:t>
            </a:r>
            <a:r>
              <a:rPr lang="pt-BR" sz="3000" dirty="0" err="1">
                <a:latin typeface="Franklin Gothic Book" panose="020B0503020102020204" pitchFamily="34" charset="0"/>
              </a:rPr>
              <a:t>eleifend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habitant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egestas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leo</a:t>
            </a:r>
            <a:r>
              <a:rPr lang="pt-BR" sz="3000" dirty="0">
                <a:latin typeface="Franklin Gothic Book" panose="020B0503020102020204" pitchFamily="34" charset="0"/>
              </a:rPr>
              <a:t> ut urna magna </a:t>
            </a:r>
            <a:r>
              <a:rPr lang="pt-BR" sz="3000" dirty="0" err="1">
                <a:latin typeface="Franklin Gothic Book" panose="020B0503020102020204" pitchFamily="34" charset="0"/>
              </a:rPr>
              <a:t>torquent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nec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vehicula</a:t>
            </a:r>
            <a:r>
              <a:rPr lang="pt-BR" sz="3000" dirty="0">
                <a:latin typeface="Franklin Gothic Book" panose="020B0503020102020204" pitchFamily="34" charset="0"/>
              </a:rPr>
              <a:t>, </a:t>
            </a:r>
            <a:r>
              <a:rPr lang="pt-BR" sz="3000" dirty="0" err="1">
                <a:latin typeface="Franklin Gothic Book" panose="020B0503020102020204" pitchFamily="34" charset="0"/>
              </a:rPr>
              <a:t>ullamcorper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purus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torquent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nostra</a:t>
            </a:r>
            <a:r>
              <a:rPr lang="pt-BR" sz="3000" dirty="0">
                <a:latin typeface="Franklin Gothic Book" panose="020B0503020102020204" pitchFamily="34" charset="0"/>
              </a:rPr>
              <a:t> mi </a:t>
            </a:r>
            <a:r>
              <a:rPr lang="pt-BR" sz="3000" dirty="0" err="1">
                <a:latin typeface="Franklin Gothic Book" panose="020B0503020102020204" pitchFamily="34" charset="0"/>
              </a:rPr>
              <a:t>eget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feugiat</a:t>
            </a:r>
            <a:r>
              <a:rPr lang="pt-BR" sz="3000" dirty="0">
                <a:latin typeface="Franklin Gothic Book" panose="020B0503020102020204" pitchFamily="34" charset="0"/>
              </a:rPr>
              <a:t> </a:t>
            </a:r>
            <a:r>
              <a:rPr lang="pt-BR" sz="3000" dirty="0" err="1">
                <a:latin typeface="Franklin Gothic Book" panose="020B0503020102020204" pitchFamily="34" charset="0"/>
              </a:rPr>
              <a:t>nisl</a:t>
            </a:r>
            <a:r>
              <a:rPr lang="pt-BR" sz="3000" dirty="0">
                <a:latin typeface="Franklin Gothic Book" panose="020B0503020102020204" pitchFamily="34" charset="0"/>
              </a:rPr>
              <a:t>. </a:t>
            </a:r>
            <a:endParaRPr lang="pt-BR" dirty="0">
              <a:latin typeface="Franklin Gothic Book" panose="020B0503020102020204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26FF635D-88AE-4046-8932-46FE123C5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33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F9B4C-E0FA-4D3A-BB9D-F86339AB2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pt-BR" dirty="0">
                <a:solidFill>
                  <a:srgbClr val="003333"/>
                </a:solidFill>
                <a:latin typeface="Franklin Gothic Medium" panose="020B0603020102020204" pitchFamily="34" charset="0"/>
              </a:rPr>
              <a:t>Agradecimentos!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A447CC8-1D8B-4E37-BD88-7E20F88C5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21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349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Franklin Gothic Medium</vt:lpstr>
      <vt:lpstr>Tema do Office</vt:lpstr>
      <vt:lpstr>Título da apresentação </vt:lpstr>
      <vt:lpstr>Você pode adaptar esse slide para a necessidade do seu trabalho, incluindo mais seções ou imagens, mas sem alterar o topo e a fonte.</vt:lpstr>
      <vt:lpstr>INTRODUÇÃO</vt:lpstr>
      <vt:lpstr>DISCUSSÕES</vt:lpstr>
      <vt:lpstr>METODOLOGIA</vt:lpstr>
      <vt:lpstr>CONSIDERAÇÕES FINAIS</vt:lpstr>
      <vt:lpstr>Agradecimentos!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apresentação </dc:title>
  <dc:creator>Scheyla .</dc:creator>
  <cp:lastModifiedBy>Scheyla .</cp:lastModifiedBy>
  <cp:revision>1</cp:revision>
  <dcterms:created xsi:type="dcterms:W3CDTF">2021-10-28T13:17:42Z</dcterms:created>
  <dcterms:modified xsi:type="dcterms:W3CDTF">2021-10-28T13:22:10Z</dcterms:modified>
</cp:coreProperties>
</file>