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98" userDrawn="1">
          <p15:clr>
            <a:srgbClr val="A4A3A4"/>
          </p15:clr>
        </p15:guide>
        <p15:guide id="2" pos="724" userDrawn="1">
          <p15:clr>
            <a:srgbClr val="A4A3A4"/>
          </p15:clr>
        </p15:guide>
        <p15:guide id="3" orient="horz" pos="24924" userDrawn="1">
          <p15:clr>
            <a:srgbClr val="A4A3A4"/>
          </p15:clr>
        </p15:guide>
        <p15:guide id="4" pos="19685" userDrawn="1">
          <p15:clr>
            <a:srgbClr val="A4A3A4"/>
          </p15:clr>
        </p15:guide>
        <p15:guide id="5" pos="9569" userDrawn="1">
          <p15:clr>
            <a:srgbClr val="A4A3A4"/>
          </p15:clr>
        </p15:guide>
        <p15:guide id="6" pos="10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ohma" initials="C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1D1E"/>
    <a:srgbClr val="C8A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580" y="16"/>
      </p:cViewPr>
      <p:guideLst>
        <p:guide orient="horz" pos="2698"/>
        <p:guide pos="724"/>
        <p:guide orient="horz" pos="24924"/>
        <p:guide pos="19685"/>
        <p:guide pos="9569"/>
        <p:guide pos="10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63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52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22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60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00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42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84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097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5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69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10BA6-C959-48A0-87D5-ED0E26EFA250}" type="datetimeFigureOut">
              <a:rPr lang="pt-BR" smtClean="0"/>
              <a:t>18/10/2021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9AEE0-B5F7-4B79-A082-27D307C5EB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23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id="{F0EE51D5-5C0A-467C-9D84-3297E8819B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628"/>
          <a:stretch/>
        </p:blipFill>
        <p:spPr bwMode="auto">
          <a:xfrm>
            <a:off x="0" y="-29421"/>
            <a:ext cx="32399288" cy="56497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230445" y="33176436"/>
            <a:ext cx="14043025" cy="100806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References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62843" y="11177160"/>
            <a:ext cx="14038262" cy="100806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Introduction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95008" y="11139059"/>
            <a:ext cx="14041437" cy="100806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Results</a:t>
            </a:r>
            <a:r>
              <a:rPr lang="pt-BR" altLang="pt-BR" sz="5999" b="1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and</a:t>
            </a:r>
            <a:r>
              <a:rPr lang="pt-BR" altLang="pt-BR" sz="5999" b="1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Discussion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162843" y="12630378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130584" y="20217102"/>
            <a:ext cx="14038262" cy="1008062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Objective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7230445" y="22970240"/>
            <a:ext cx="14041438" cy="1008062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Conclusion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27408" y="27362103"/>
            <a:ext cx="14038263" cy="1008063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lIns="89987" tIns="46793" rIns="89987" bIns="46793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5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 defTabSz="449173" eaLnBrk="1" hangingPunct="1">
              <a:spcBef>
                <a:spcPts val="5000"/>
              </a:spcBef>
              <a:buClrTx/>
              <a:defRPr/>
            </a:pPr>
            <a:r>
              <a:rPr lang="pt-BR" altLang="pt-BR" sz="5999" b="1" dirty="0">
                <a:solidFill>
                  <a:srgbClr val="FFFFFF"/>
                </a:solidFill>
                <a:cs typeface="Arial" panose="020B0604020202020204" pitchFamily="34" charset="0"/>
              </a:rPr>
              <a:t>Material </a:t>
            </a: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and</a:t>
            </a:r>
            <a:r>
              <a:rPr lang="pt-BR" altLang="pt-BR" sz="5999" b="1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pt-BR" altLang="pt-BR" sz="5999" b="1" dirty="0" err="1">
                <a:solidFill>
                  <a:srgbClr val="FFFFFF"/>
                </a:solidFill>
                <a:cs typeface="Arial" panose="020B0604020202020204" pitchFamily="34" charset="0"/>
              </a:rPr>
              <a:t>Methods</a:t>
            </a:r>
            <a:endParaRPr lang="pt-BR" altLang="pt-BR" sz="5999" b="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1162843" y="6462007"/>
            <a:ext cx="30085507" cy="1020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75000"/>
              </a:lnSpc>
              <a:spcBef>
                <a:spcPts val="2250"/>
              </a:spcBef>
              <a:buSzPct val="100000"/>
            </a:pPr>
            <a:r>
              <a:rPr lang="pt-BR" altLang="pt-BR" sz="8000" b="1" dirty="0">
                <a:solidFill>
                  <a:srgbClr val="002060"/>
                </a:solidFill>
                <a:cs typeface="Arial" panose="020B0604020202020204" pitchFamily="34" charset="0"/>
              </a:rPr>
              <a:t>Abstract </a:t>
            </a:r>
            <a:r>
              <a:rPr lang="pt-BR" altLang="pt-BR" sz="8000" b="1" dirty="0" err="1">
                <a:solidFill>
                  <a:srgbClr val="002060"/>
                </a:solidFill>
                <a:cs typeface="Arial" panose="020B0604020202020204" pitchFamily="34" charset="0"/>
              </a:rPr>
              <a:t>title</a:t>
            </a:r>
            <a:endParaRPr lang="pt-BR" altLang="pt-BR" sz="8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1162844" y="8021333"/>
            <a:ext cx="30085506" cy="2496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  <a:tab pos="14825663" algn="l"/>
                <a:tab pos="15274925" algn="l"/>
                <a:tab pos="15724188" algn="l"/>
                <a:tab pos="16173450" algn="l"/>
                <a:tab pos="16622713" algn="l"/>
                <a:tab pos="17071975" algn="l"/>
                <a:tab pos="17521238" algn="l"/>
                <a:tab pos="17970500" algn="l"/>
                <a:tab pos="18419763" algn="l"/>
                <a:tab pos="18869025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50000"/>
              </a:lnSpc>
              <a:buSzPct val="100000"/>
            </a:pPr>
            <a:r>
              <a:rPr lang="pt-BR" altLang="pt-BR" sz="4400" b="1" dirty="0">
                <a:solidFill>
                  <a:srgbClr val="000000"/>
                </a:solidFill>
                <a:cs typeface="Arial" panose="020B0604020202020204" pitchFamily="34" charset="0"/>
              </a:rPr>
              <a:t>Resende, M. A.¹*, Silva, J. E.</a:t>
            </a:r>
            <a:r>
              <a:rPr lang="pt-BR" altLang="pt-BR" sz="4400" b="1" baseline="30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pt-BR" altLang="pt-BR" sz="4400" b="1" dirty="0">
                <a:solidFill>
                  <a:srgbClr val="000000"/>
                </a:solidFill>
                <a:cs typeface="Arial" panose="020B0604020202020204" pitchFamily="34" charset="0"/>
              </a:rPr>
              <a:t>, Cruz, L. B.</a:t>
            </a:r>
            <a:r>
              <a:rPr lang="pt-BR" altLang="pt-BR" sz="4400" b="1" baseline="30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</a:p>
          <a:p>
            <a:pPr algn="ctr">
              <a:lnSpc>
                <a:spcPct val="150000"/>
              </a:lnSpc>
              <a:buSzPct val="100000"/>
            </a:pPr>
            <a:r>
              <a:rPr lang="pt-BR" altLang="pt-BR" sz="32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pt-BR" altLang="pt-BR" sz="3200" dirty="0">
                <a:solidFill>
                  <a:srgbClr val="000000"/>
                </a:solidFill>
                <a:cs typeface="Arial" panose="020B0604020202020204" pitchFamily="34" charset="0"/>
              </a:rPr>
              <a:t>Laboratório de Genética Quantitativa, Departamento de Agronomia, Universidade Federal de Viçosa, </a:t>
            </a:r>
          </a:p>
          <a:p>
            <a:pPr algn="ctr">
              <a:lnSpc>
                <a:spcPct val="150000"/>
              </a:lnSpc>
              <a:buSzPct val="100000"/>
            </a:pPr>
            <a:r>
              <a:rPr lang="pt-BR" altLang="pt-BR" sz="3200">
                <a:solidFill>
                  <a:srgbClr val="000000"/>
                </a:solidFill>
                <a:cs typeface="Arial" panose="020B0604020202020204" pitchFamily="34" charset="0"/>
              </a:rPr>
              <a:t>*email</a:t>
            </a:r>
            <a:r>
              <a:rPr lang="pt-BR" altLang="pt-BR" sz="3200" dirty="0">
                <a:solidFill>
                  <a:srgbClr val="000000"/>
                </a:solidFill>
                <a:cs typeface="Arial" panose="020B0604020202020204" pitchFamily="34" charset="0"/>
              </a:rPr>
              <a:t>: autorparacorrespodencia@gmail.com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98B8AB81-639A-429E-8C70-606F6B436F0E}"/>
              </a:ext>
            </a:extLst>
          </p:cNvPr>
          <p:cNvSpPr/>
          <p:nvPr/>
        </p:nvSpPr>
        <p:spPr>
          <a:xfrm>
            <a:off x="0" y="41328187"/>
            <a:ext cx="32399288" cy="11078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848D2246-01BE-4174-A845-20034A857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" y="41496243"/>
            <a:ext cx="14043025" cy="863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buSzPct val="100000"/>
            </a:pPr>
            <a:r>
              <a:rPr lang="pt-BR" altLang="pt-BR" sz="5000" b="1" dirty="0" err="1">
                <a:solidFill>
                  <a:srgbClr val="000000"/>
                </a:solidFill>
                <a:cs typeface="Arial" panose="020B0604020202020204" pitchFamily="34" charset="0"/>
              </a:rPr>
              <a:t>Funding</a:t>
            </a:r>
            <a:r>
              <a:rPr lang="pt-BR" altLang="pt-BR" sz="50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BR" altLang="pt-BR" sz="5000" b="1" dirty="0" err="1">
                <a:solidFill>
                  <a:srgbClr val="000000"/>
                </a:solidFill>
                <a:cs typeface="Arial" panose="020B0604020202020204" pitchFamily="34" charset="0"/>
              </a:rPr>
              <a:t>agency</a:t>
            </a:r>
            <a:endParaRPr lang="pt-BR" altLang="pt-BR" sz="5000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36" name="Imagem 35">
            <a:extLst>
              <a:ext uri="{FF2B5EF4-FFF2-40B4-BE49-F238E27FC236}">
                <a16:creationId xmlns:a16="http://schemas.microsoft.com/office/drawing/2014/main" id="{11F6D5CF-8382-4FFA-A57D-FF503D5DB5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25" y="49553"/>
            <a:ext cx="2568575" cy="2769495"/>
          </a:xfrm>
          <a:prstGeom prst="rect">
            <a:avLst/>
          </a:prstGeom>
        </p:spPr>
      </p:pic>
      <p:sp>
        <p:nvSpPr>
          <p:cNvPr id="20" name="Text Box 10">
            <a:extLst>
              <a:ext uri="{FF2B5EF4-FFF2-40B4-BE49-F238E27FC236}">
                <a16:creationId xmlns:a16="http://schemas.microsoft.com/office/drawing/2014/main" id="{AEFA45AB-E470-4022-90F9-F5494D9BE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5007" y="12398972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94AC0042-DFFA-4647-A8C5-6F947B9F7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43" y="21884744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0">
            <a:extLst>
              <a:ext uri="{FF2B5EF4-FFF2-40B4-BE49-F238E27FC236}">
                <a16:creationId xmlns:a16="http://schemas.microsoft.com/office/drawing/2014/main" id="{2B849F89-AA2B-46F5-BF40-3BF28231F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43" y="28858128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10">
            <a:extLst>
              <a:ext uri="{FF2B5EF4-FFF2-40B4-BE49-F238E27FC236}">
                <a16:creationId xmlns:a16="http://schemas.microsoft.com/office/drawing/2014/main" id="{493D4231-7C74-4C94-A183-335B5567C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0446" y="24935982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CD4296C4-5244-4D3A-85DE-751C43F9E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0446" y="35179305"/>
            <a:ext cx="14041437" cy="82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87" tIns="46793" rIns="89987" bIns="46793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 sz="8400"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150000"/>
              </a:lnSpc>
              <a:buSzPct val="100000"/>
            </a:pP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Text</a:t>
            </a:r>
            <a:r>
              <a:rPr lang="pt-BR" altLang="pt-BR" sz="3600" dirty="0">
                <a:solidFill>
                  <a:srgbClr val="000000"/>
                </a:solidFill>
                <a:latin typeface="Arial Nova Cond" panose="020B0604020202020204" pitchFamily="34" charset="0"/>
              </a:rPr>
              <a:t>, Arial, 36, </a:t>
            </a:r>
            <a:r>
              <a:rPr lang="pt-BR" altLang="pt-BR" sz="3600" dirty="0" err="1">
                <a:solidFill>
                  <a:srgbClr val="000000"/>
                </a:solidFill>
                <a:latin typeface="Arial Nova Cond" panose="020B0604020202020204" pitchFamily="34" charset="0"/>
              </a:rPr>
              <a:t>justified</a:t>
            </a:r>
            <a:endParaRPr lang="pt-BR" altLang="pt-BR" sz="3600" dirty="0">
              <a:solidFill>
                <a:srgbClr val="000000"/>
              </a:solidFill>
              <a:latin typeface="Arial Nova Cond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3786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1546</TotalTime>
  <Words>101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Arial Nova Cond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SIGM</dc:creator>
  <cp:lastModifiedBy>Marco Antônio Peixoto</cp:lastModifiedBy>
  <cp:revision>61</cp:revision>
  <dcterms:created xsi:type="dcterms:W3CDTF">2017-07-20T20:30:02Z</dcterms:created>
  <dcterms:modified xsi:type="dcterms:W3CDTF">2021-10-19T01:05:52Z</dcterms:modified>
</cp:coreProperties>
</file>