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.png" ContentType="image/pn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12190412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EE9FC8E-DC3C-4E41-8677-F2E31D94FFCE}" type="datetime1">
              <a:rPr b="0" lang="pt-BR" sz="1200" spc="-1" strike="noStrike">
                <a:solidFill>
                  <a:srgbClr val="8b8b8b"/>
                </a:solidFill>
                <a:latin typeface="Calibri"/>
              </a:rPr>
              <a:t>15/03/2019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3710A48-756E-4C3D-A19A-9F65CEFD956E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AB78A6F-D9CF-478C-922B-1854EF7A76BC}" type="datetime1">
              <a:rPr b="0" lang="pt-BR" sz="1200" spc="-1" strike="noStrike">
                <a:solidFill>
                  <a:srgbClr val="8b8b8b"/>
                </a:solidFill>
                <a:latin typeface="Calibri"/>
              </a:rPr>
              <a:t>15/03/2019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6EE94AA-42D8-4EC1-94AB-0F429D63B508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0" descr=""/>
          <p:cNvPicPr/>
          <p:nvPr/>
        </p:nvPicPr>
        <p:blipFill>
          <a:blip r:embed="rId1"/>
          <a:srcRect l="17095" t="0" r="16854" b="0"/>
          <a:stretch/>
        </p:blipFill>
        <p:spPr>
          <a:xfrm>
            <a:off x="-25560" y="-27360"/>
            <a:ext cx="12241080" cy="685764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914400" y="2421000"/>
            <a:ext cx="1036152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latin typeface="Arial Narrow"/>
              </a:rPr>
              <a:t>Título / Title</a:t>
            </a:r>
            <a:endParaRPr b="0" lang="pt-B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828440" y="4437000"/>
            <a:ext cx="8533080" cy="201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000000"/>
                </a:solidFill>
                <a:latin typeface="Arial Narrow"/>
              </a:rPr>
              <a:t>Autores / Authors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pt-BR" sz="2400" spc="-1" strike="noStrike">
                <a:solidFill>
                  <a:srgbClr val="000000"/>
                </a:solidFill>
                <a:latin typeface="Arial Narrow"/>
              </a:rPr>
              <a:t>Filiação / Affiliation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Arial Narrow"/>
              </a:rPr>
              <a:t>E-mail apresentador/presenter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85" name="Group 3"/>
          <p:cNvGrpSpPr/>
          <p:nvPr/>
        </p:nvGrpSpPr>
        <p:grpSpPr>
          <a:xfrm>
            <a:off x="2962800" y="188640"/>
            <a:ext cx="6264360" cy="1007640"/>
            <a:chOff x="2962800" y="188640"/>
            <a:chExt cx="6264360" cy="1007640"/>
          </a:xfrm>
        </p:grpSpPr>
        <p:pic>
          <p:nvPicPr>
            <p:cNvPr id="86" name="Imagem 1" descr=""/>
            <p:cNvPicPr/>
            <p:nvPr/>
          </p:nvPicPr>
          <p:blipFill>
            <a:blip r:embed="rId2"/>
            <a:stretch/>
          </p:blipFill>
          <p:spPr>
            <a:xfrm>
              <a:off x="2962800" y="188640"/>
              <a:ext cx="3472200" cy="100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87" name="CustomShape 4"/>
            <p:cNvSpPr/>
            <p:nvPr/>
          </p:nvSpPr>
          <p:spPr>
            <a:xfrm>
              <a:off x="6635160" y="487080"/>
              <a:ext cx="259200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pt-BR" sz="1800" spc="-1" strike="noStrike">
                  <a:solidFill>
                    <a:srgbClr val="4c81c2"/>
                  </a:solidFill>
                  <a:latin typeface="Arial Narrow"/>
                </a:rPr>
                <a:t>07 a 09 de maio de 2019</a:t>
              </a:r>
              <a:endParaRPr b="0" lang="pt-BR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pt-BR" sz="1800" spc="-1" strike="noStrike">
                  <a:solidFill>
                    <a:srgbClr val="4c81c2"/>
                  </a:solidFill>
                  <a:latin typeface="Arial Narrow"/>
                </a:rPr>
                <a:t>Florianópolis , SC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3" descr=""/>
          <p:cNvPicPr/>
          <p:nvPr/>
        </p:nvPicPr>
        <p:blipFill>
          <a:blip r:embed="rId1"/>
          <a:stretch/>
        </p:blipFill>
        <p:spPr>
          <a:xfrm>
            <a:off x="10271520" y="116640"/>
            <a:ext cx="1896120" cy="55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LibreOffice/6.0.7.3$Linux_X86_64 LibreOffice_project/00m0$Build-3</Application>
  <Words>21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2017-04-10T20:11:09Z</dcterms:created>
  <dc:creator>Ricardo Luis Radis Steinmetz</dc:creator>
  <dc:description/>
  <dc:language>pt-BR</dc:language>
  <cp:lastModifiedBy>palhares</cp:lastModifiedBy>
  <dcterms:modified xsi:type="dcterms:W3CDTF">2019-03-15T14:00:49Z</dcterms:modified>
  <cp:revision>3</cp:revision>
  <dc:subject/>
  <dc:title>Título /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