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28440063" cy="428402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33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" d="100"/>
          <a:sy n="10" d="100"/>
        </p:scale>
        <p:origin x="19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F528C-9199-4670-86E8-E4AD8CF76FA9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405063" y="1143000"/>
            <a:ext cx="2047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E2B21C-993C-45DE-A4A6-5E15873DF7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2499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024195" rtl="0" eaLnBrk="1" latinLnBrk="0" hangingPunct="1">
      <a:defRPr sz="3969" kern="1200">
        <a:solidFill>
          <a:schemeClr val="tx1"/>
        </a:solidFill>
        <a:latin typeface="+mn-lt"/>
        <a:ea typeface="+mn-ea"/>
        <a:cs typeface="+mn-cs"/>
      </a:defRPr>
    </a:lvl1pPr>
    <a:lvl2pPr marL="1512098" algn="l" defTabSz="3024195" rtl="0" eaLnBrk="1" latinLnBrk="0" hangingPunct="1">
      <a:defRPr sz="3969" kern="1200">
        <a:solidFill>
          <a:schemeClr val="tx1"/>
        </a:solidFill>
        <a:latin typeface="+mn-lt"/>
        <a:ea typeface="+mn-ea"/>
        <a:cs typeface="+mn-cs"/>
      </a:defRPr>
    </a:lvl2pPr>
    <a:lvl3pPr marL="3024195" algn="l" defTabSz="3024195" rtl="0" eaLnBrk="1" latinLnBrk="0" hangingPunct="1">
      <a:defRPr sz="3969" kern="1200">
        <a:solidFill>
          <a:schemeClr val="tx1"/>
        </a:solidFill>
        <a:latin typeface="+mn-lt"/>
        <a:ea typeface="+mn-ea"/>
        <a:cs typeface="+mn-cs"/>
      </a:defRPr>
    </a:lvl3pPr>
    <a:lvl4pPr marL="4536293" algn="l" defTabSz="3024195" rtl="0" eaLnBrk="1" latinLnBrk="0" hangingPunct="1">
      <a:defRPr sz="3969" kern="1200">
        <a:solidFill>
          <a:schemeClr val="tx1"/>
        </a:solidFill>
        <a:latin typeface="+mn-lt"/>
        <a:ea typeface="+mn-ea"/>
        <a:cs typeface="+mn-cs"/>
      </a:defRPr>
    </a:lvl4pPr>
    <a:lvl5pPr marL="6048390" algn="l" defTabSz="3024195" rtl="0" eaLnBrk="1" latinLnBrk="0" hangingPunct="1">
      <a:defRPr sz="3969" kern="1200">
        <a:solidFill>
          <a:schemeClr val="tx1"/>
        </a:solidFill>
        <a:latin typeface="+mn-lt"/>
        <a:ea typeface="+mn-ea"/>
        <a:cs typeface="+mn-cs"/>
      </a:defRPr>
    </a:lvl5pPr>
    <a:lvl6pPr marL="7560488" algn="l" defTabSz="3024195" rtl="0" eaLnBrk="1" latinLnBrk="0" hangingPunct="1">
      <a:defRPr sz="3969" kern="1200">
        <a:solidFill>
          <a:schemeClr val="tx1"/>
        </a:solidFill>
        <a:latin typeface="+mn-lt"/>
        <a:ea typeface="+mn-ea"/>
        <a:cs typeface="+mn-cs"/>
      </a:defRPr>
    </a:lvl6pPr>
    <a:lvl7pPr marL="9072585" algn="l" defTabSz="3024195" rtl="0" eaLnBrk="1" latinLnBrk="0" hangingPunct="1">
      <a:defRPr sz="3969" kern="1200">
        <a:solidFill>
          <a:schemeClr val="tx1"/>
        </a:solidFill>
        <a:latin typeface="+mn-lt"/>
        <a:ea typeface="+mn-ea"/>
        <a:cs typeface="+mn-cs"/>
      </a:defRPr>
    </a:lvl7pPr>
    <a:lvl8pPr marL="10584683" algn="l" defTabSz="3024195" rtl="0" eaLnBrk="1" latinLnBrk="0" hangingPunct="1">
      <a:defRPr sz="3969" kern="1200">
        <a:solidFill>
          <a:schemeClr val="tx1"/>
        </a:solidFill>
        <a:latin typeface="+mn-lt"/>
        <a:ea typeface="+mn-ea"/>
        <a:cs typeface="+mn-cs"/>
      </a:defRPr>
    </a:lvl8pPr>
    <a:lvl9pPr marL="12096780" algn="l" defTabSz="3024195" rtl="0" eaLnBrk="1" latinLnBrk="0" hangingPunct="1">
      <a:defRPr sz="39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005" y="7011132"/>
            <a:ext cx="24174054" cy="14914762"/>
          </a:xfrm>
        </p:spPr>
        <p:txBody>
          <a:bodyPr anchor="b"/>
          <a:lstStyle>
            <a:lvl1pPr algn="ctr">
              <a:defRPr sz="1866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55008" y="22501064"/>
            <a:ext cx="21330047" cy="10343147"/>
          </a:xfrm>
        </p:spPr>
        <p:txBody>
          <a:bodyPr/>
          <a:lstStyle>
            <a:lvl1pPr marL="0" indent="0" algn="ctr">
              <a:buNone/>
              <a:defRPr sz="7464"/>
            </a:lvl1pPr>
            <a:lvl2pPr marL="1421983" indent="0" algn="ctr">
              <a:buNone/>
              <a:defRPr sz="6220"/>
            </a:lvl2pPr>
            <a:lvl3pPr marL="2843967" indent="0" algn="ctr">
              <a:buNone/>
              <a:defRPr sz="5598"/>
            </a:lvl3pPr>
            <a:lvl4pPr marL="4265950" indent="0" algn="ctr">
              <a:buNone/>
              <a:defRPr sz="4976"/>
            </a:lvl4pPr>
            <a:lvl5pPr marL="5687934" indent="0" algn="ctr">
              <a:buNone/>
              <a:defRPr sz="4976"/>
            </a:lvl5pPr>
            <a:lvl6pPr marL="7109917" indent="0" algn="ctr">
              <a:buNone/>
              <a:defRPr sz="4976"/>
            </a:lvl6pPr>
            <a:lvl7pPr marL="8531901" indent="0" algn="ctr">
              <a:buNone/>
              <a:defRPr sz="4976"/>
            </a:lvl7pPr>
            <a:lvl8pPr marL="9953884" indent="0" algn="ctr">
              <a:buNone/>
              <a:defRPr sz="4976"/>
            </a:lvl8pPr>
            <a:lvl9pPr marL="11375868" indent="0" algn="ctr">
              <a:buNone/>
              <a:defRPr sz="4976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3C35-6A36-453A-8A20-6456371AFB37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D42D-836F-4003-B88B-CFC2414EC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797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3C35-6A36-453A-8A20-6456371AFB37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D42D-836F-4003-B88B-CFC2414EC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157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352421" y="2280848"/>
            <a:ext cx="6132389" cy="3630515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5256" y="2280848"/>
            <a:ext cx="18041665" cy="36305153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3C35-6A36-453A-8A20-6456371AFB37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D42D-836F-4003-B88B-CFC2414EC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5249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3C35-6A36-453A-8A20-6456371AFB37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D42D-836F-4003-B88B-CFC2414EC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271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0444" y="10680331"/>
            <a:ext cx="24529554" cy="17820361"/>
          </a:xfrm>
        </p:spPr>
        <p:txBody>
          <a:bodyPr anchor="b"/>
          <a:lstStyle>
            <a:lvl1pPr>
              <a:defRPr sz="1866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0444" y="28669280"/>
            <a:ext cx="24529554" cy="9371307"/>
          </a:xfrm>
        </p:spPr>
        <p:txBody>
          <a:bodyPr/>
          <a:lstStyle>
            <a:lvl1pPr marL="0" indent="0">
              <a:buNone/>
              <a:defRPr sz="7464">
                <a:solidFill>
                  <a:schemeClr val="tx1"/>
                </a:solidFill>
              </a:defRPr>
            </a:lvl1pPr>
            <a:lvl2pPr marL="1421983" indent="0">
              <a:buNone/>
              <a:defRPr sz="6220">
                <a:solidFill>
                  <a:schemeClr val="tx1">
                    <a:tint val="75000"/>
                  </a:schemeClr>
                </a:solidFill>
              </a:defRPr>
            </a:lvl2pPr>
            <a:lvl3pPr marL="2843967" indent="0">
              <a:buNone/>
              <a:defRPr sz="5598">
                <a:solidFill>
                  <a:schemeClr val="tx1">
                    <a:tint val="75000"/>
                  </a:schemeClr>
                </a:solidFill>
              </a:defRPr>
            </a:lvl3pPr>
            <a:lvl4pPr marL="4265950" indent="0">
              <a:buNone/>
              <a:defRPr sz="4976">
                <a:solidFill>
                  <a:schemeClr val="tx1">
                    <a:tint val="75000"/>
                  </a:schemeClr>
                </a:solidFill>
              </a:defRPr>
            </a:lvl4pPr>
            <a:lvl5pPr marL="5687934" indent="0">
              <a:buNone/>
              <a:defRPr sz="4976">
                <a:solidFill>
                  <a:schemeClr val="tx1">
                    <a:tint val="75000"/>
                  </a:schemeClr>
                </a:solidFill>
              </a:defRPr>
            </a:lvl5pPr>
            <a:lvl6pPr marL="7109917" indent="0">
              <a:buNone/>
              <a:defRPr sz="4976">
                <a:solidFill>
                  <a:schemeClr val="tx1">
                    <a:tint val="75000"/>
                  </a:schemeClr>
                </a:solidFill>
              </a:defRPr>
            </a:lvl6pPr>
            <a:lvl7pPr marL="8531901" indent="0">
              <a:buNone/>
              <a:defRPr sz="4976">
                <a:solidFill>
                  <a:schemeClr val="tx1">
                    <a:tint val="75000"/>
                  </a:schemeClr>
                </a:solidFill>
              </a:defRPr>
            </a:lvl7pPr>
            <a:lvl8pPr marL="9953884" indent="0">
              <a:buNone/>
              <a:defRPr sz="4976">
                <a:solidFill>
                  <a:schemeClr val="tx1">
                    <a:tint val="75000"/>
                  </a:schemeClr>
                </a:solidFill>
              </a:defRPr>
            </a:lvl8pPr>
            <a:lvl9pPr marL="11375868" indent="0">
              <a:buNone/>
              <a:defRPr sz="49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3C35-6A36-453A-8A20-6456371AFB37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D42D-836F-4003-B88B-CFC2414EC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4865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55254" y="11404240"/>
            <a:ext cx="12087027" cy="2718176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397782" y="11404240"/>
            <a:ext cx="12087027" cy="2718176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3C35-6A36-453A-8A20-6456371AFB37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D42D-836F-4003-B88B-CFC2414EC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5542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8959" y="2280857"/>
            <a:ext cx="24529554" cy="828047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8962" y="10501820"/>
            <a:ext cx="12031478" cy="5146780"/>
          </a:xfrm>
        </p:spPr>
        <p:txBody>
          <a:bodyPr anchor="b"/>
          <a:lstStyle>
            <a:lvl1pPr marL="0" indent="0">
              <a:buNone/>
              <a:defRPr sz="7464" b="1"/>
            </a:lvl1pPr>
            <a:lvl2pPr marL="1421983" indent="0">
              <a:buNone/>
              <a:defRPr sz="6220" b="1"/>
            </a:lvl2pPr>
            <a:lvl3pPr marL="2843967" indent="0">
              <a:buNone/>
              <a:defRPr sz="5598" b="1"/>
            </a:lvl3pPr>
            <a:lvl4pPr marL="4265950" indent="0">
              <a:buNone/>
              <a:defRPr sz="4976" b="1"/>
            </a:lvl4pPr>
            <a:lvl5pPr marL="5687934" indent="0">
              <a:buNone/>
              <a:defRPr sz="4976" b="1"/>
            </a:lvl5pPr>
            <a:lvl6pPr marL="7109917" indent="0">
              <a:buNone/>
              <a:defRPr sz="4976" b="1"/>
            </a:lvl6pPr>
            <a:lvl7pPr marL="8531901" indent="0">
              <a:buNone/>
              <a:defRPr sz="4976" b="1"/>
            </a:lvl7pPr>
            <a:lvl8pPr marL="9953884" indent="0">
              <a:buNone/>
              <a:defRPr sz="4976" b="1"/>
            </a:lvl8pPr>
            <a:lvl9pPr marL="11375868" indent="0">
              <a:buNone/>
              <a:defRPr sz="4976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58962" y="15648601"/>
            <a:ext cx="12031478" cy="2301673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397783" y="10501820"/>
            <a:ext cx="12090731" cy="5146780"/>
          </a:xfrm>
        </p:spPr>
        <p:txBody>
          <a:bodyPr anchor="b"/>
          <a:lstStyle>
            <a:lvl1pPr marL="0" indent="0">
              <a:buNone/>
              <a:defRPr sz="7464" b="1"/>
            </a:lvl1pPr>
            <a:lvl2pPr marL="1421983" indent="0">
              <a:buNone/>
              <a:defRPr sz="6220" b="1"/>
            </a:lvl2pPr>
            <a:lvl3pPr marL="2843967" indent="0">
              <a:buNone/>
              <a:defRPr sz="5598" b="1"/>
            </a:lvl3pPr>
            <a:lvl4pPr marL="4265950" indent="0">
              <a:buNone/>
              <a:defRPr sz="4976" b="1"/>
            </a:lvl4pPr>
            <a:lvl5pPr marL="5687934" indent="0">
              <a:buNone/>
              <a:defRPr sz="4976" b="1"/>
            </a:lvl5pPr>
            <a:lvl6pPr marL="7109917" indent="0">
              <a:buNone/>
              <a:defRPr sz="4976" b="1"/>
            </a:lvl6pPr>
            <a:lvl7pPr marL="8531901" indent="0">
              <a:buNone/>
              <a:defRPr sz="4976" b="1"/>
            </a:lvl7pPr>
            <a:lvl8pPr marL="9953884" indent="0">
              <a:buNone/>
              <a:defRPr sz="4976" b="1"/>
            </a:lvl8pPr>
            <a:lvl9pPr marL="11375868" indent="0">
              <a:buNone/>
              <a:defRPr sz="4976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397783" y="15648601"/>
            <a:ext cx="12090731" cy="2301673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3C35-6A36-453A-8A20-6456371AFB37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D42D-836F-4003-B88B-CFC2414EC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2659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3C35-6A36-453A-8A20-6456371AFB37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D42D-836F-4003-B88B-CFC2414EC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7707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3C35-6A36-453A-8A20-6456371AFB37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D42D-836F-4003-B88B-CFC2414EC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4495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8958" y="2856018"/>
            <a:ext cx="9172661" cy="9996064"/>
          </a:xfrm>
        </p:spPr>
        <p:txBody>
          <a:bodyPr anchor="b"/>
          <a:lstStyle>
            <a:lvl1pPr>
              <a:defRPr sz="995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90731" y="6168216"/>
            <a:ext cx="14397782" cy="30444362"/>
          </a:xfrm>
        </p:spPr>
        <p:txBody>
          <a:bodyPr/>
          <a:lstStyle>
            <a:lvl1pPr>
              <a:defRPr sz="9953"/>
            </a:lvl1pPr>
            <a:lvl2pPr>
              <a:defRPr sz="8709"/>
            </a:lvl2pPr>
            <a:lvl3pPr>
              <a:defRPr sz="7464"/>
            </a:lvl3pPr>
            <a:lvl4pPr>
              <a:defRPr sz="6220"/>
            </a:lvl4pPr>
            <a:lvl5pPr>
              <a:defRPr sz="6220"/>
            </a:lvl5pPr>
            <a:lvl6pPr>
              <a:defRPr sz="6220"/>
            </a:lvl6pPr>
            <a:lvl7pPr>
              <a:defRPr sz="6220"/>
            </a:lvl7pPr>
            <a:lvl8pPr>
              <a:defRPr sz="6220"/>
            </a:lvl8pPr>
            <a:lvl9pPr>
              <a:defRPr sz="622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58958" y="12852082"/>
            <a:ext cx="9172661" cy="23810073"/>
          </a:xfrm>
        </p:spPr>
        <p:txBody>
          <a:bodyPr/>
          <a:lstStyle>
            <a:lvl1pPr marL="0" indent="0">
              <a:buNone/>
              <a:defRPr sz="4976"/>
            </a:lvl1pPr>
            <a:lvl2pPr marL="1421983" indent="0">
              <a:buNone/>
              <a:defRPr sz="4354"/>
            </a:lvl2pPr>
            <a:lvl3pPr marL="2843967" indent="0">
              <a:buNone/>
              <a:defRPr sz="3732"/>
            </a:lvl3pPr>
            <a:lvl4pPr marL="4265950" indent="0">
              <a:buNone/>
              <a:defRPr sz="3110"/>
            </a:lvl4pPr>
            <a:lvl5pPr marL="5687934" indent="0">
              <a:buNone/>
              <a:defRPr sz="3110"/>
            </a:lvl5pPr>
            <a:lvl6pPr marL="7109917" indent="0">
              <a:buNone/>
              <a:defRPr sz="3110"/>
            </a:lvl6pPr>
            <a:lvl7pPr marL="8531901" indent="0">
              <a:buNone/>
              <a:defRPr sz="3110"/>
            </a:lvl7pPr>
            <a:lvl8pPr marL="9953884" indent="0">
              <a:buNone/>
              <a:defRPr sz="3110"/>
            </a:lvl8pPr>
            <a:lvl9pPr marL="11375868" indent="0">
              <a:buNone/>
              <a:defRPr sz="311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3C35-6A36-453A-8A20-6456371AFB37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D42D-836F-4003-B88B-CFC2414EC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490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8958" y="2856018"/>
            <a:ext cx="9172661" cy="9996064"/>
          </a:xfrm>
        </p:spPr>
        <p:txBody>
          <a:bodyPr anchor="b"/>
          <a:lstStyle>
            <a:lvl1pPr>
              <a:defRPr sz="995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090731" y="6168216"/>
            <a:ext cx="14397782" cy="30444362"/>
          </a:xfrm>
        </p:spPr>
        <p:txBody>
          <a:bodyPr anchor="t"/>
          <a:lstStyle>
            <a:lvl1pPr marL="0" indent="0">
              <a:buNone/>
              <a:defRPr sz="9953"/>
            </a:lvl1pPr>
            <a:lvl2pPr marL="1421983" indent="0">
              <a:buNone/>
              <a:defRPr sz="8709"/>
            </a:lvl2pPr>
            <a:lvl3pPr marL="2843967" indent="0">
              <a:buNone/>
              <a:defRPr sz="7464"/>
            </a:lvl3pPr>
            <a:lvl4pPr marL="4265950" indent="0">
              <a:buNone/>
              <a:defRPr sz="6220"/>
            </a:lvl4pPr>
            <a:lvl5pPr marL="5687934" indent="0">
              <a:buNone/>
              <a:defRPr sz="6220"/>
            </a:lvl5pPr>
            <a:lvl6pPr marL="7109917" indent="0">
              <a:buNone/>
              <a:defRPr sz="6220"/>
            </a:lvl6pPr>
            <a:lvl7pPr marL="8531901" indent="0">
              <a:buNone/>
              <a:defRPr sz="6220"/>
            </a:lvl7pPr>
            <a:lvl8pPr marL="9953884" indent="0">
              <a:buNone/>
              <a:defRPr sz="6220"/>
            </a:lvl8pPr>
            <a:lvl9pPr marL="11375868" indent="0">
              <a:buNone/>
              <a:defRPr sz="622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58958" y="12852082"/>
            <a:ext cx="9172661" cy="23810073"/>
          </a:xfrm>
        </p:spPr>
        <p:txBody>
          <a:bodyPr/>
          <a:lstStyle>
            <a:lvl1pPr marL="0" indent="0">
              <a:buNone/>
              <a:defRPr sz="4976"/>
            </a:lvl1pPr>
            <a:lvl2pPr marL="1421983" indent="0">
              <a:buNone/>
              <a:defRPr sz="4354"/>
            </a:lvl2pPr>
            <a:lvl3pPr marL="2843967" indent="0">
              <a:buNone/>
              <a:defRPr sz="3732"/>
            </a:lvl3pPr>
            <a:lvl4pPr marL="4265950" indent="0">
              <a:buNone/>
              <a:defRPr sz="3110"/>
            </a:lvl4pPr>
            <a:lvl5pPr marL="5687934" indent="0">
              <a:buNone/>
              <a:defRPr sz="3110"/>
            </a:lvl5pPr>
            <a:lvl6pPr marL="7109917" indent="0">
              <a:buNone/>
              <a:defRPr sz="3110"/>
            </a:lvl6pPr>
            <a:lvl7pPr marL="8531901" indent="0">
              <a:buNone/>
              <a:defRPr sz="3110"/>
            </a:lvl7pPr>
            <a:lvl8pPr marL="9953884" indent="0">
              <a:buNone/>
              <a:defRPr sz="3110"/>
            </a:lvl8pPr>
            <a:lvl9pPr marL="11375868" indent="0">
              <a:buNone/>
              <a:defRPr sz="311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3C35-6A36-453A-8A20-6456371AFB37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D42D-836F-4003-B88B-CFC2414EC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347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55255" y="2280857"/>
            <a:ext cx="24529554" cy="82804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5255" y="11404240"/>
            <a:ext cx="24529554" cy="27181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55254" y="39706598"/>
            <a:ext cx="6399014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53C35-6A36-453A-8A20-6456371AFB37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420771" y="39706598"/>
            <a:ext cx="9598521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085795" y="39706598"/>
            <a:ext cx="6399014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7D42D-836F-4003-B88B-CFC2414EC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0997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2843967" rtl="0" eaLnBrk="1" latinLnBrk="0" hangingPunct="1">
        <a:lnSpc>
          <a:spcPct val="90000"/>
        </a:lnSpc>
        <a:spcBef>
          <a:spcPct val="0"/>
        </a:spcBef>
        <a:buNone/>
        <a:defRPr sz="1368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0992" indent="-710992" algn="l" defTabSz="2843967" rtl="0" eaLnBrk="1" latinLnBrk="0" hangingPunct="1">
        <a:lnSpc>
          <a:spcPct val="90000"/>
        </a:lnSpc>
        <a:spcBef>
          <a:spcPts val="3110"/>
        </a:spcBef>
        <a:buFont typeface="Arial" panose="020B0604020202020204" pitchFamily="34" charset="0"/>
        <a:buChar char="•"/>
        <a:defRPr sz="8709" kern="1200">
          <a:solidFill>
            <a:schemeClr val="tx1"/>
          </a:solidFill>
          <a:latin typeface="+mn-lt"/>
          <a:ea typeface="+mn-ea"/>
          <a:cs typeface="+mn-cs"/>
        </a:defRPr>
      </a:lvl1pPr>
      <a:lvl2pPr marL="2132975" indent="-710992" algn="l" defTabSz="2843967" rtl="0" eaLnBrk="1" latinLnBrk="0" hangingPunct="1">
        <a:lnSpc>
          <a:spcPct val="90000"/>
        </a:lnSpc>
        <a:spcBef>
          <a:spcPts val="1555"/>
        </a:spcBef>
        <a:buFont typeface="Arial" panose="020B0604020202020204" pitchFamily="34" charset="0"/>
        <a:buChar char="•"/>
        <a:defRPr sz="7464" kern="1200">
          <a:solidFill>
            <a:schemeClr val="tx1"/>
          </a:solidFill>
          <a:latin typeface="+mn-lt"/>
          <a:ea typeface="+mn-ea"/>
          <a:cs typeface="+mn-cs"/>
        </a:defRPr>
      </a:lvl2pPr>
      <a:lvl3pPr marL="3554959" indent="-710992" algn="l" defTabSz="2843967" rtl="0" eaLnBrk="1" latinLnBrk="0" hangingPunct="1">
        <a:lnSpc>
          <a:spcPct val="90000"/>
        </a:lnSpc>
        <a:spcBef>
          <a:spcPts val="1555"/>
        </a:spcBef>
        <a:buFont typeface="Arial" panose="020B0604020202020204" pitchFamily="34" charset="0"/>
        <a:buChar char="•"/>
        <a:defRPr sz="6220" kern="1200">
          <a:solidFill>
            <a:schemeClr val="tx1"/>
          </a:solidFill>
          <a:latin typeface="+mn-lt"/>
          <a:ea typeface="+mn-ea"/>
          <a:cs typeface="+mn-cs"/>
        </a:defRPr>
      </a:lvl3pPr>
      <a:lvl4pPr marL="4976942" indent="-710992" algn="l" defTabSz="2843967" rtl="0" eaLnBrk="1" latinLnBrk="0" hangingPunct="1">
        <a:lnSpc>
          <a:spcPct val="90000"/>
        </a:lnSpc>
        <a:spcBef>
          <a:spcPts val="1555"/>
        </a:spcBef>
        <a:buFont typeface="Arial" panose="020B0604020202020204" pitchFamily="34" charset="0"/>
        <a:buChar char="•"/>
        <a:defRPr sz="5598" kern="1200">
          <a:solidFill>
            <a:schemeClr val="tx1"/>
          </a:solidFill>
          <a:latin typeface="+mn-lt"/>
          <a:ea typeface="+mn-ea"/>
          <a:cs typeface="+mn-cs"/>
        </a:defRPr>
      </a:lvl4pPr>
      <a:lvl5pPr marL="6398925" indent="-710992" algn="l" defTabSz="2843967" rtl="0" eaLnBrk="1" latinLnBrk="0" hangingPunct="1">
        <a:lnSpc>
          <a:spcPct val="90000"/>
        </a:lnSpc>
        <a:spcBef>
          <a:spcPts val="1555"/>
        </a:spcBef>
        <a:buFont typeface="Arial" panose="020B0604020202020204" pitchFamily="34" charset="0"/>
        <a:buChar char="•"/>
        <a:defRPr sz="5598" kern="1200">
          <a:solidFill>
            <a:schemeClr val="tx1"/>
          </a:solidFill>
          <a:latin typeface="+mn-lt"/>
          <a:ea typeface="+mn-ea"/>
          <a:cs typeface="+mn-cs"/>
        </a:defRPr>
      </a:lvl5pPr>
      <a:lvl6pPr marL="7820909" indent="-710992" algn="l" defTabSz="2843967" rtl="0" eaLnBrk="1" latinLnBrk="0" hangingPunct="1">
        <a:lnSpc>
          <a:spcPct val="90000"/>
        </a:lnSpc>
        <a:spcBef>
          <a:spcPts val="1555"/>
        </a:spcBef>
        <a:buFont typeface="Arial" panose="020B0604020202020204" pitchFamily="34" charset="0"/>
        <a:buChar char="•"/>
        <a:defRPr sz="5598" kern="1200">
          <a:solidFill>
            <a:schemeClr val="tx1"/>
          </a:solidFill>
          <a:latin typeface="+mn-lt"/>
          <a:ea typeface="+mn-ea"/>
          <a:cs typeface="+mn-cs"/>
        </a:defRPr>
      </a:lvl6pPr>
      <a:lvl7pPr marL="9242892" indent="-710992" algn="l" defTabSz="2843967" rtl="0" eaLnBrk="1" latinLnBrk="0" hangingPunct="1">
        <a:lnSpc>
          <a:spcPct val="90000"/>
        </a:lnSpc>
        <a:spcBef>
          <a:spcPts val="1555"/>
        </a:spcBef>
        <a:buFont typeface="Arial" panose="020B0604020202020204" pitchFamily="34" charset="0"/>
        <a:buChar char="•"/>
        <a:defRPr sz="5598" kern="1200">
          <a:solidFill>
            <a:schemeClr val="tx1"/>
          </a:solidFill>
          <a:latin typeface="+mn-lt"/>
          <a:ea typeface="+mn-ea"/>
          <a:cs typeface="+mn-cs"/>
        </a:defRPr>
      </a:lvl7pPr>
      <a:lvl8pPr marL="10664876" indent="-710992" algn="l" defTabSz="2843967" rtl="0" eaLnBrk="1" latinLnBrk="0" hangingPunct="1">
        <a:lnSpc>
          <a:spcPct val="90000"/>
        </a:lnSpc>
        <a:spcBef>
          <a:spcPts val="1555"/>
        </a:spcBef>
        <a:buFont typeface="Arial" panose="020B0604020202020204" pitchFamily="34" charset="0"/>
        <a:buChar char="•"/>
        <a:defRPr sz="5598" kern="1200">
          <a:solidFill>
            <a:schemeClr val="tx1"/>
          </a:solidFill>
          <a:latin typeface="+mn-lt"/>
          <a:ea typeface="+mn-ea"/>
          <a:cs typeface="+mn-cs"/>
        </a:defRPr>
      </a:lvl8pPr>
      <a:lvl9pPr marL="12086859" indent="-710992" algn="l" defTabSz="2843967" rtl="0" eaLnBrk="1" latinLnBrk="0" hangingPunct="1">
        <a:lnSpc>
          <a:spcPct val="90000"/>
        </a:lnSpc>
        <a:spcBef>
          <a:spcPts val="1555"/>
        </a:spcBef>
        <a:buFont typeface="Arial" panose="020B0604020202020204" pitchFamily="34" charset="0"/>
        <a:buChar char="•"/>
        <a:defRPr sz="55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43967" rtl="0" eaLnBrk="1" latinLnBrk="0" hangingPunct="1">
        <a:defRPr sz="5598" kern="1200">
          <a:solidFill>
            <a:schemeClr val="tx1"/>
          </a:solidFill>
          <a:latin typeface="+mn-lt"/>
          <a:ea typeface="+mn-ea"/>
          <a:cs typeface="+mn-cs"/>
        </a:defRPr>
      </a:lvl1pPr>
      <a:lvl2pPr marL="1421983" algn="l" defTabSz="2843967" rtl="0" eaLnBrk="1" latinLnBrk="0" hangingPunct="1">
        <a:defRPr sz="5598" kern="1200">
          <a:solidFill>
            <a:schemeClr val="tx1"/>
          </a:solidFill>
          <a:latin typeface="+mn-lt"/>
          <a:ea typeface="+mn-ea"/>
          <a:cs typeface="+mn-cs"/>
        </a:defRPr>
      </a:lvl2pPr>
      <a:lvl3pPr marL="2843967" algn="l" defTabSz="2843967" rtl="0" eaLnBrk="1" latinLnBrk="0" hangingPunct="1">
        <a:defRPr sz="5598" kern="1200">
          <a:solidFill>
            <a:schemeClr val="tx1"/>
          </a:solidFill>
          <a:latin typeface="+mn-lt"/>
          <a:ea typeface="+mn-ea"/>
          <a:cs typeface="+mn-cs"/>
        </a:defRPr>
      </a:lvl3pPr>
      <a:lvl4pPr marL="4265950" algn="l" defTabSz="2843967" rtl="0" eaLnBrk="1" latinLnBrk="0" hangingPunct="1">
        <a:defRPr sz="5598" kern="1200">
          <a:solidFill>
            <a:schemeClr val="tx1"/>
          </a:solidFill>
          <a:latin typeface="+mn-lt"/>
          <a:ea typeface="+mn-ea"/>
          <a:cs typeface="+mn-cs"/>
        </a:defRPr>
      </a:lvl4pPr>
      <a:lvl5pPr marL="5687934" algn="l" defTabSz="2843967" rtl="0" eaLnBrk="1" latinLnBrk="0" hangingPunct="1">
        <a:defRPr sz="5598" kern="1200">
          <a:solidFill>
            <a:schemeClr val="tx1"/>
          </a:solidFill>
          <a:latin typeface="+mn-lt"/>
          <a:ea typeface="+mn-ea"/>
          <a:cs typeface="+mn-cs"/>
        </a:defRPr>
      </a:lvl5pPr>
      <a:lvl6pPr marL="7109917" algn="l" defTabSz="2843967" rtl="0" eaLnBrk="1" latinLnBrk="0" hangingPunct="1">
        <a:defRPr sz="5598" kern="1200">
          <a:solidFill>
            <a:schemeClr val="tx1"/>
          </a:solidFill>
          <a:latin typeface="+mn-lt"/>
          <a:ea typeface="+mn-ea"/>
          <a:cs typeface="+mn-cs"/>
        </a:defRPr>
      </a:lvl6pPr>
      <a:lvl7pPr marL="8531901" algn="l" defTabSz="2843967" rtl="0" eaLnBrk="1" latinLnBrk="0" hangingPunct="1">
        <a:defRPr sz="5598" kern="1200">
          <a:solidFill>
            <a:schemeClr val="tx1"/>
          </a:solidFill>
          <a:latin typeface="+mn-lt"/>
          <a:ea typeface="+mn-ea"/>
          <a:cs typeface="+mn-cs"/>
        </a:defRPr>
      </a:lvl7pPr>
      <a:lvl8pPr marL="9953884" algn="l" defTabSz="2843967" rtl="0" eaLnBrk="1" latinLnBrk="0" hangingPunct="1">
        <a:defRPr sz="5598" kern="1200">
          <a:solidFill>
            <a:schemeClr val="tx1"/>
          </a:solidFill>
          <a:latin typeface="+mn-lt"/>
          <a:ea typeface="+mn-ea"/>
          <a:cs typeface="+mn-cs"/>
        </a:defRPr>
      </a:lvl8pPr>
      <a:lvl9pPr marL="11375868" algn="l" defTabSz="2843967" rtl="0" eaLnBrk="1" latinLnBrk="0" hangingPunct="1">
        <a:defRPr sz="55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ítulo 6">
            <a:extLst>
              <a:ext uri="{FF2B5EF4-FFF2-40B4-BE49-F238E27FC236}">
                <a16:creationId xmlns:a16="http://schemas.microsoft.com/office/drawing/2014/main" id="{05A32D79-555D-4E46-B345-EC0AD2902E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55008" y="11076990"/>
            <a:ext cx="21330047" cy="2867251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6000" dirty="0" err="1">
                <a:solidFill>
                  <a:srgbClr val="2F3394"/>
                </a:solidFill>
              </a:rPr>
              <a:t>Lorem</a:t>
            </a:r>
            <a:r>
              <a:rPr lang="pt-BR" sz="6000" dirty="0">
                <a:solidFill>
                  <a:srgbClr val="2F3394"/>
                </a:solidFill>
              </a:rPr>
              <a:t> ipsum </a:t>
            </a:r>
            <a:r>
              <a:rPr lang="pt-BR" sz="6000" dirty="0" err="1">
                <a:solidFill>
                  <a:srgbClr val="2F3394"/>
                </a:solidFill>
              </a:rPr>
              <a:t>dolor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sit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amet</a:t>
            </a:r>
            <a:r>
              <a:rPr lang="pt-BR" sz="6000" dirty="0">
                <a:solidFill>
                  <a:srgbClr val="2F3394"/>
                </a:solidFill>
              </a:rPr>
              <a:t>, </a:t>
            </a:r>
            <a:r>
              <a:rPr lang="pt-BR" sz="6000" dirty="0" err="1">
                <a:solidFill>
                  <a:srgbClr val="2F3394"/>
                </a:solidFill>
              </a:rPr>
              <a:t>consectetur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adipiscing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elit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Donec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mattis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enim</a:t>
            </a:r>
            <a:r>
              <a:rPr lang="pt-BR" sz="6000" dirty="0">
                <a:solidFill>
                  <a:srgbClr val="2F3394"/>
                </a:solidFill>
              </a:rPr>
              <a:t> quis </a:t>
            </a:r>
            <a:r>
              <a:rPr lang="pt-BR" sz="6000" dirty="0" err="1">
                <a:solidFill>
                  <a:srgbClr val="2F3394"/>
                </a:solidFill>
              </a:rPr>
              <a:t>enim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efficitur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vestibulum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Aenean</a:t>
            </a:r>
            <a:r>
              <a:rPr lang="pt-BR" sz="6000" dirty="0">
                <a:solidFill>
                  <a:srgbClr val="2F3394"/>
                </a:solidFill>
              </a:rPr>
              <a:t> vitae </a:t>
            </a:r>
            <a:r>
              <a:rPr lang="pt-BR" sz="6000" dirty="0" err="1">
                <a:solidFill>
                  <a:srgbClr val="2F3394"/>
                </a:solidFill>
              </a:rPr>
              <a:t>iaculis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leo</a:t>
            </a:r>
            <a:r>
              <a:rPr lang="pt-BR" sz="6000" dirty="0">
                <a:solidFill>
                  <a:srgbClr val="2F3394"/>
                </a:solidFill>
              </a:rPr>
              <a:t>. Nam vitae </a:t>
            </a:r>
            <a:r>
              <a:rPr lang="pt-BR" sz="6000" dirty="0" err="1">
                <a:solidFill>
                  <a:srgbClr val="2F3394"/>
                </a:solidFill>
              </a:rPr>
              <a:t>sapien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cursus</a:t>
            </a:r>
            <a:r>
              <a:rPr lang="pt-BR" sz="6000" dirty="0">
                <a:solidFill>
                  <a:srgbClr val="2F3394"/>
                </a:solidFill>
              </a:rPr>
              <a:t>, </a:t>
            </a:r>
            <a:r>
              <a:rPr lang="pt-BR" sz="6000" dirty="0" err="1">
                <a:solidFill>
                  <a:srgbClr val="2F3394"/>
                </a:solidFill>
              </a:rPr>
              <a:t>pulvinar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elit</a:t>
            </a:r>
            <a:r>
              <a:rPr lang="pt-BR" sz="6000" dirty="0">
                <a:solidFill>
                  <a:srgbClr val="2F3394"/>
                </a:solidFill>
              </a:rPr>
              <a:t> vitae, </a:t>
            </a:r>
            <a:r>
              <a:rPr lang="pt-BR" sz="6000" dirty="0" err="1">
                <a:solidFill>
                  <a:srgbClr val="2F3394"/>
                </a:solidFill>
              </a:rPr>
              <a:t>ullamcorper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nisi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Phasellus</a:t>
            </a:r>
            <a:r>
              <a:rPr lang="pt-BR" sz="6000" dirty="0">
                <a:solidFill>
                  <a:srgbClr val="2F3394"/>
                </a:solidFill>
              </a:rPr>
              <a:t> porta </a:t>
            </a:r>
            <a:r>
              <a:rPr lang="pt-BR" sz="6000" dirty="0" err="1">
                <a:solidFill>
                  <a:srgbClr val="2F3394"/>
                </a:solidFill>
              </a:rPr>
              <a:t>tincidunt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neque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eget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placerat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Nulla</a:t>
            </a:r>
            <a:r>
              <a:rPr lang="pt-BR" sz="6000" dirty="0">
                <a:solidFill>
                  <a:srgbClr val="2F3394"/>
                </a:solidFill>
              </a:rPr>
              <a:t> gravida urna in </a:t>
            </a:r>
            <a:r>
              <a:rPr lang="pt-BR" sz="6000" dirty="0" err="1">
                <a:solidFill>
                  <a:srgbClr val="2F3394"/>
                </a:solidFill>
              </a:rPr>
              <a:t>pulvinar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placerat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Nulla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lectus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nulla</a:t>
            </a:r>
            <a:r>
              <a:rPr lang="pt-BR" sz="6000" dirty="0">
                <a:solidFill>
                  <a:srgbClr val="2F3394"/>
                </a:solidFill>
              </a:rPr>
              <a:t>, </a:t>
            </a:r>
            <a:r>
              <a:rPr lang="pt-BR" sz="6000" dirty="0" err="1">
                <a:solidFill>
                  <a:srgbClr val="2F3394"/>
                </a:solidFill>
              </a:rPr>
              <a:t>cursus</a:t>
            </a:r>
            <a:r>
              <a:rPr lang="pt-BR" sz="6000" dirty="0">
                <a:solidFill>
                  <a:srgbClr val="2F3394"/>
                </a:solidFill>
              </a:rPr>
              <a:t> non </a:t>
            </a:r>
            <a:r>
              <a:rPr lang="pt-BR" sz="6000" dirty="0" err="1">
                <a:solidFill>
                  <a:srgbClr val="2F3394"/>
                </a:solidFill>
              </a:rPr>
              <a:t>varius</a:t>
            </a:r>
            <a:r>
              <a:rPr lang="pt-BR" sz="6000" dirty="0">
                <a:solidFill>
                  <a:srgbClr val="2F3394"/>
                </a:solidFill>
              </a:rPr>
              <a:t> et, </a:t>
            </a:r>
            <a:r>
              <a:rPr lang="pt-BR" sz="6000" dirty="0" err="1">
                <a:solidFill>
                  <a:srgbClr val="2F3394"/>
                </a:solidFill>
              </a:rPr>
              <a:t>convallis</a:t>
            </a:r>
            <a:r>
              <a:rPr lang="pt-BR" sz="6000" dirty="0">
                <a:solidFill>
                  <a:srgbClr val="2F3394"/>
                </a:solidFill>
              </a:rPr>
              <a:t> id </a:t>
            </a:r>
            <a:r>
              <a:rPr lang="pt-BR" sz="6000" dirty="0" err="1">
                <a:solidFill>
                  <a:srgbClr val="2F3394"/>
                </a:solidFill>
              </a:rPr>
              <a:t>odio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Vestibulum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congue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aliquet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lacus</a:t>
            </a:r>
            <a:r>
              <a:rPr lang="pt-BR" sz="6000" dirty="0">
                <a:solidFill>
                  <a:srgbClr val="2F3394"/>
                </a:solidFill>
              </a:rPr>
              <a:t>, eu </a:t>
            </a:r>
            <a:r>
              <a:rPr lang="pt-BR" sz="6000" dirty="0" err="1">
                <a:solidFill>
                  <a:srgbClr val="2F3394"/>
                </a:solidFill>
              </a:rPr>
              <a:t>feugiat</a:t>
            </a:r>
            <a:r>
              <a:rPr lang="pt-BR" sz="6000" dirty="0">
                <a:solidFill>
                  <a:srgbClr val="2F3394"/>
                </a:solidFill>
              </a:rPr>
              <a:t> massa </a:t>
            </a:r>
            <a:r>
              <a:rPr lang="pt-BR" sz="6000" dirty="0" err="1">
                <a:solidFill>
                  <a:srgbClr val="2F3394"/>
                </a:solidFill>
              </a:rPr>
              <a:t>venenatis</a:t>
            </a:r>
            <a:r>
              <a:rPr lang="pt-BR" sz="6000" dirty="0">
                <a:solidFill>
                  <a:srgbClr val="2F3394"/>
                </a:solidFill>
              </a:rPr>
              <a:t> vel. In </a:t>
            </a:r>
            <a:r>
              <a:rPr lang="pt-BR" sz="6000" dirty="0" err="1">
                <a:solidFill>
                  <a:srgbClr val="2F3394"/>
                </a:solidFill>
              </a:rPr>
              <a:t>sollicitudin</a:t>
            </a:r>
            <a:r>
              <a:rPr lang="pt-BR" sz="6000" dirty="0">
                <a:solidFill>
                  <a:srgbClr val="2F3394"/>
                </a:solidFill>
              </a:rPr>
              <a:t> est eu </a:t>
            </a:r>
            <a:r>
              <a:rPr lang="pt-BR" sz="6000" dirty="0" err="1">
                <a:solidFill>
                  <a:srgbClr val="2F3394"/>
                </a:solidFill>
              </a:rPr>
              <a:t>dolor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ullamcorper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posuere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Praesent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pellentesque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enim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mauris</a:t>
            </a:r>
            <a:r>
              <a:rPr lang="pt-BR" sz="6000" dirty="0">
                <a:solidFill>
                  <a:srgbClr val="2F3394"/>
                </a:solidFill>
              </a:rPr>
              <a:t>, </a:t>
            </a:r>
            <a:r>
              <a:rPr lang="pt-BR" sz="6000" dirty="0" err="1">
                <a:solidFill>
                  <a:srgbClr val="2F3394"/>
                </a:solidFill>
              </a:rPr>
              <a:t>vel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laoreet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orci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pellentesque</a:t>
            </a:r>
            <a:r>
              <a:rPr lang="pt-BR" sz="6000" dirty="0">
                <a:solidFill>
                  <a:srgbClr val="2F3394"/>
                </a:solidFill>
              </a:rPr>
              <a:t> a. </a:t>
            </a:r>
            <a:r>
              <a:rPr lang="pt-BR" sz="6000" dirty="0" err="1">
                <a:solidFill>
                  <a:srgbClr val="2F3394"/>
                </a:solidFill>
              </a:rPr>
              <a:t>Orci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varius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natoque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penatibus</a:t>
            </a:r>
            <a:r>
              <a:rPr lang="pt-BR" sz="6000" dirty="0">
                <a:solidFill>
                  <a:srgbClr val="2F3394"/>
                </a:solidFill>
              </a:rPr>
              <a:t> et </a:t>
            </a:r>
            <a:r>
              <a:rPr lang="pt-BR" sz="6000" dirty="0" err="1">
                <a:solidFill>
                  <a:srgbClr val="2F3394"/>
                </a:solidFill>
              </a:rPr>
              <a:t>magnis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dis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parturient</a:t>
            </a:r>
            <a:r>
              <a:rPr lang="pt-BR" sz="6000" dirty="0">
                <a:solidFill>
                  <a:srgbClr val="2F3394"/>
                </a:solidFill>
              </a:rPr>
              <a:t> montes, </a:t>
            </a:r>
            <a:r>
              <a:rPr lang="pt-BR" sz="6000" dirty="0" err="1">
                <a:solidFill>
                  <a:srgbClr val="2F3394"/>
                </a:solidFill>
              </a:rPr>
              <a:t>nascetur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ridiculus</a:t>
            </a:r>
            <a:r>
              <a:rPr lang="pt-BR" sz="6000" dirty="0">
                <a:solidFill>
                  <a:srgbClr val="2F3394"/>
                </a:solidFill>
              </a:rPr>
              <a:t> mus. </a:t>
            </a:r>
            <a:r>
              <a:rPr lang="pt-BR" sz="6000" dirty="0" err="1">
                <a:solidFill>
                  <a:srgbClr val="2F3394"/>
                </a:solidFill>
              </a:rPr>
              <a:t>Lorem</a:t>
            </a:r>
            <a:r>
              <a:rPr lang="pt-BR" sz="6000" dirty="0">
                <a:solidFill>
                  <a:srgbClr val="2F3394"/>
                </a:solidFill>
              </a:rPr>
              <a:t> ipsum </a:t>
            </a:r>
            <a:r>
              <a:rPr lang="pt-BR" sz="6000" dirty="0" err="1">
                <a:solidFill>
                  <a:srgbClr val="2F3394"/>
                </a:solidFill>
              </a:rPr>
              <a:t>dolor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sit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amet</a:t>
            </a:r>
            <a:r>
              <a:rPr lang="pt-BR" sz="6000" dirty="0">
                <a:solidFill>
                  <a:srgbClr val="2F3394"/>
                </a:solidFill>
              </a:rPr>
              <a:t>, </a:t>
            </a:r>
            <a:r>
              <a:rPr lang="pt-BR" sz="6000" dirty="0" err="1">
                <a:solidFill>
                  <a:srgbClr val="2F3394"/>
                </a:solidFill>
              </a:rPr>
              <a:t>consectetur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adipiscing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elit</a:t>
            </a:r>
            <a:r>
              <a:rPr lang="pt-BR" sz="6000" dirty="0">
                <a:solidFill>
                  <a:srgbClr val="2F3394"/>
                </a:solidFill>
              </a:rPr>
              <a:t>.</a:t>
            </a:r>
          </a:p>
          <a:p>
            <a:pPr algn="just"/>
            <a:r>
              <a:rPr lang="pt-BR" sz="6000" dirty="0" err="1">
                <a:solidFill>
                  <a:srgbClr val="2F3394"/>
                </a:solidFill>
              </a:rPr>
              <a:t>Nullam</a:t>
            </a:r>
            <a:r>
              <a:rPr lang="pt-BR" sz="6000" dirty="0">
                <a:solidFill>
                  <a:srgbClr val="2F3394"/>
                </a:solidFill>
              </a:rPr>
              <a:t> ante </a:t>
            </a:r>
            <a:r>
              <a:rPr lang="pt-BR" sz="6000" dirty="0" err="1">
                <a:solidFill>
                  <a:srgbClr val="2F3394"/>
                </a:solidFill>
              </a:rPr>
              <a:t>ligula</a:t>
            </a:r>
            <a:r>
              <a:rPr lang="pt-BR" sz="6000" dirty="0">
                <a:solidFill>
                  <a:srgbClr val="2F3394"/>
                </a:solidFill>
              </a:rPr>
              <a:t>, </a:t>
            </a:r>
            <a:r>
              <a:rPr lang="pt-BR" sz="6000" dirty="0" err="1">
                <a:solidFill>
                  <a:srgbClr val="2F3394"/>
                </a:solidFill>
              </a:rPr>
              <a:t>pulvinar</a:t>
            </a:r>
            <a:r>
              <a:rPr lang="pt-BR" sz="6000" dirty="0">
                <a:solidFill>
                  <a:srgbClr val="2F3394"/>
                </a:solidFill>
              </a:rPr>
              <a:t> vitae </a:t>
            </a:r>
            <a:r>
              <a:rPr lang="pt-BR" sz="6000" dirty="0" err="1">
                <a:solidFill>
                  <a:srgbClr val="2F3394"/>
                </a:solidFill>
              </a:rPr>
              <a:t>orci</a:t>
            </a:r>
            <a:r>
              <a:rPr lang="pt-BR" sz="6000" dirty="0">
                <a:solidFill>
                  <a:srgbClr val="2F3394"/>
                </a:solidFill>
              </a:rPr>
              <a:t> non, </a:t>
            </a:r>
            <a:r>
              <a:rPr lang="pt-BR" sz="6000" dirty="0" err="1">
                <a:solidFill>
                  <a:srgbClr val="2F3394"/>
                </a:solidFill>
              </a:rPr>
              <a:t>feugiat</a:t>
            </a:r>
            <a:r>
              <a:rPr lang="pt-BR" sz="6000" dirty="0">
                <a:solidFill>
                  <a:srgbClr val="2F3394"/>
                </a:solidFill>
              </a:rPr>
              <a:t> porta </a:t>
            </a:r>
            <a:r>
              <a:rPr lang="pt-BR" sz="6000" dirty="0" err="1">
                <a:solidFill>
                  <a:srgbClr val="2F3394"/>
                </a:solidFill>
              </a:rPr>
              <a:t>odio</a:t>
            </a:r>
            <a:r>
              <a:rPr lang="pt-BR" sz="6000" dirty="0">
                <a:solidFill>
                  <a:srgbClr val="2F3394"/>
                </a:solidFill>
              </a:rPr>
              <a:t>. Ut vitae </a:t>
            </a:r>
            <a:r>
              <a:rPr lang="pt-BR" sz="6000" dirty="0" err="1">
                <a:solidFill>
                  <a:srgbClr val="2F3394"/>
                </a:solidFill>
              </a:rPr>
              <a:t>tincidunt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elit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Nulla</a:t>
            </a:r>
            <a:r>
              <a:rPr lang="pt-BR" sz="6000" dirty="0">
                <a:solidFill>
                  <a:srgbClr val="2F3394"/>
                </a:solidFill>
              </a:rPr>
              <a:t> quis </a:t>
            </a:r>
            <a:r>
              <a:rPr lang="pt-BR" sz="6000" dirty="0" err="1">
                <a:solidFill>
                  <a:srgbClr val="2F3394"/>
                </a:solidFill>
              </a:rPr>
              <a:t>viverra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metus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Maecenas</a:t>
            </a:r>
            <a:r>
              <a:rPr lang="pt-BR" sz="6000" dirty="0">
                <a:solidFill>
                  <a:srgbClr val="2F3394"/>
                </a:solidFill>
              </a:rPr>
              <a:t> non </a:t>
            </a:r>
            <a:r>
              <a:rPr lang="pt-BR" sz="6000" dirty="0" err="1">
                <a:solidFill>
                  <a:srgbClr val="2F3394"/>
                </a:solidFill>
              </a:rPr>
              <a:t>enim</a:t>
            </a:r>
            <a:r>
              <a:rPr lang="pt-BR" sz="6000" dirty="0">
                <a:solidFill>
                  <a:srgbClr val="2F3394"/>
                </a:solidFill>
              </a:rPr>
              <a:t> et </a:t>
            </a:r>
            <a:r>
              <a:rPr lang="pt-BR" sz="6000" dirty="0" err="1">
                <a:solidFill>
                  <a:srgbClr val="2F3394"/>
                </a:solidFill>
              </a:rPr>
              <a:t>nisl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facilisis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congue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volutpat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eget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neque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Quisque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condimentum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nibh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sit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amet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purus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fermentum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iaculis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Quisque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eget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consectetur</a:t>
            </a:r>
            <a:r>
              <a:rPr lang="pt-BR" sz="6000" dirty="0">
                <a:solidFill>
                  <a:srgbClr val="2F3394"/>
                </a:solidFill>
              </a:rPr>
              <a:t> ex. </a:t>
            </a:r>
            <a:r>
              <a:rPr lang="pt-BR" sz="6000" dirty="0" err="1">
                <a:solidFill>
                  <a:srgbClr val="2F3394"/>
                </a:solidFill>
              </a:rPr>
              <a:t>Fusce</a:t>
            </a:r>
            <a:r>
              <a:rPr lang="pt-BR" sz="6000" dirty="0">
                <a:solidFill>
                  <a:srgbClr val="2F3394"/>
                </a:solidFill>
              </a:rPr>
              <a:t> in </a:t>
            </a:r>
            <a:r>
              <a:rPr lang="pt-BR" sz="6000" dirty="0" err="1">
                <a:solidFill>
                  <a:srgbClr val="2F3394"/>
                </a:solidFill>
              </a:rPr>
              <a:t>velit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mollis</a:t>
            </a:r>
            <a:r>
              <a:rPr lang="pt-BR" sz="6000" dirty="0">
                <a:solidFill>
                  <a:srgbClr val="2F3394"/>
                </a:solidFill>
              </a:rPr>
              <a:t>, </a:t>
            </a:r>
            <a:r>
              <a:rPr lang="pt-BR" sz="6000" dirty="0" err="1">
                <a:solidFill>
                  <a:srgbClr val="2F3394"/>
                </a:solidFill>
              </a:rPr>
              <a:t>feugiat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dui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eget</a:t>
            </a:r>
            <a:r>
              <a:rPr lang="pt-BR" sz="6000" dirty="0">
                <a:solidFill>
                  <a:srgbClr val="2F3394"/>
                </a:solidFill>
              </a:rPr>
              <a:t>, </a:t>
            </a:r>
            <a:r>
              <a:rPr lang="pt-BR" sz="6000" dirty="0" err="1">
                <a:solidFill>
                  <a:srgbClr val="2F3394"/>
                </a:solidFill>
              </a:rPr>
              <a:t>venenatis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quam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Suspendisse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cursus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risus</a:t>
            </a:r>
            <a:r>
              <a:rPr lang="pt-BR" sz="6000" dirty="0">
                <a:solidFill>
                  <a:srgbClr val="2F3394"/>
                </a:solidFill>
              </a:rPr>
              <a:t> a justo </a:t>
            </a:r>
            <a:r>
              <a:rPr lang="pt-BR" sz="6000" dirty="0" err="1">
                <a:solidFill>
                  <a:srgbClr val="2F3394"/>
                </a:solidFill>
              </a:rPr>
              <a:t>dignissim</a:t>
            </a:r>
            <a:r>
              <a:rPr lang="pt-BR" sz="6000" dirty="0">
                <a:solidFill>
                  <a:srgbClr val="2F3394"/>
                </a:solidFill>
              </a:rPr>
              <a:t>, a </a:t>
            </a:r>
            <a:r>
              <a:rPr lang="pt-BR" sz="6000" dirty="0" err="1">
                <a:solidFill>
                  <a:srgbClr val="2F3394"/>
                </a:solidFill>
              </a:rPr>
              <a:t>placerat</a:t>
            </a:r>
            <a:r>
              <a:rPr lang="pt-BR" sz="6000" dirty="0">
                <a:solidFill>
                  <a:srgbClr val="2F3394"/>
                </a:solidFill>
              </a:rPr>
              <a:t> est </a:t>
            </a:r>
            <a:r>
              <a:rPr lang="pt-BR" sz="6000" dirty="0" err="1">
                <a:solidFill>
                  <a:srgbClr val="2F3394"/>
                </a:solidFill>
              </a:rPr>
              <a:t>tincidunt</a:t>
            </a:r>
            <a:r>
              <a:rPr lang="pt-BR" sz="6000" dirty="0">
                <a:solidFill>
                  <a:srgbClr val="2F3394"/>
                </a:solidFill>
              </a:rPr>
              <a:t>. In tempus </a:t>
            </a:r>
            <a:r>
              <a:rPr lang="pt-BR" sz="6000" dirty="0" err="1">
                <a:solidFill>
                  <a:srgbClr val="2F3394"/>
                </a:solidFill>
              </a:rPr>
              <a:t>lacus</a:t>
            </a:r>
            <a:r>
              <a:rPr lang="pt-BR" sz="6000" dirty="0">
                <a:solidFill>
                  <a:srgbClr val="2F3394"/>
                </a:solidFill>
              </a:rPr>
              <a:t> in </a:t>
            </a:r>
            <a:r>
              <a:rPr lang="pt-BR" sz="6000" dirty="0" err="1">
                <a:solidFill>
                  <a:srgbClr val="2F3394"/>
                </a:solidFill>
              </a:rPr>
              <a:t>neque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pretium</a:t>
            </a:r>
            <a:r>
              <a:rPr lang="pt-BR" sz="6000" dirty="0">
                <a:solidFill>
                  <a:srgbClr val="2F3394"/>
                </a:solidFill>
              </a:rPr>
              <a:t>, </a:t>
            </a:r>
            <a:r>
              <a:rPr lang="pt-BR" sz="6000" dirty="0" err="1">
                <a:solidFill>
                  <a:srgbClr val="2F3394"/>
                </a:solidFill>
              </a:rPr>
              <a:t>sit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amet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rutrum</a:t>
            </a:r>
            <a:r>
              <a:rPr lang="pt-BR" sz="6000" dirty="0">
                <a:solidFill>
                  <a:srgbClr val="2F3394"/>
                </a:solidFill>
              </a:rPr>
              <a:t> urna </a:t>
            </a:r>
            <a:r>
              <a:rPr lang="pt-BR" sz="6000" dirty="0" err="1">
                <a:solidFill>
                  <a:srgbClr val="2F3394"/>
                </a:solidFill>
              </a:rPr>
              <a:t>tempor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Proin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faucibus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cursus</a:t>
            </a:r>
            <a:r>
              <a:rPr lang="pt-BR" sz="6000" dirty="0">
                <a:solidFill>
                  <a:srgbClr val="2F3394"/>
                </a:solidFill>
              </a:rPr>
              <a:t> sem, quis </a:t>
            </a:r>
            <a:r>
              <a:rPr lang="pt-BR" sz="6000" dirty="0" err="1">
                <a:solidFill>
                  <a:srgbClr val="2F3394"/>
                </a:solidFill>
              </a:rPr>
              <a:t>finibus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lorem</a:t>
            </a:r>
            <a:r>
              <a:rPr lang="pt-BR" sz="6000" dirty="0">
                <a:solidFill>
                  <a:srgbClr val="2F3394"/>
                </a:solidFill>
              </a:rPr>
              <a:t> tempus ut. </a:t>
            </a:r>
            <a:r>
              <a:rPr lang="pt-BR" sz="6000" dirty="0" err="1">
                <a:solidFill>
                  <a:srgbClr val="2F3394"/>
                </a:solidFill>
              </a:rPr>
              <a:t>Proin</a:t>
            </a:r>
            <a:r>
              <a:rPr lang="pt-BR" sz="6000" dirty="0">
                <a:solidFill>
                  <a:srgbClr val="2F3394"/>
                </a:solidFill>
              </a:rPr>
              <a:t> ut </a:t>
            </a:r>
            <a:r>
              <a:rPr lang="pt-BR" sz="6000" dirty="0" err="1">
                <a:solidFill>
                  <a:srgbClr val="2F3394"/>
                </a:solidFill>
              </a:rPr>
              <a:t>varius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elit</a:t>
            </a:r>
            <a:r>
              <a:rPr lang="pt-BR" sz="6000" dirty="0">
                <a:solidFill>
                  <a:srgbClr val="2F3394"/>
                </a:solidFill>
              </a:rPr>
              <a:t>, </a:t>
            </a:r>
            <a:r>
              <a:rPr lang="pt-BR" sz="6000" dirty="0" err="1">
                <a:solidFill>
                  <a:srgbClr val="2F3394"/>
                </a:solidFill>
              </a:rPr>
              <a:t>sed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posuere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neque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Proin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eget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pellentesque</a:t>
            </a:r>
            <a:r>
              <a:rPr lang="pt-BR" sz="6000" dirty="0">
                <a:solidFill>
                  <a:srgbClr val="2F3394"/>
                </a:solidFill>
              </a:rPr>
              <a:t> massa, in </a:t>
            </a:r>
            <a:r>
              <a:rPr lang="pt-BR" sz="6000" dirty="0" err="1">
                <a:solidFill>
                  <a:srgbClr val="2F3394"/>
                </a:solidFill>
              </a:rPr>
              <a:t>luctus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metus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Duis</a:t>
            </a:r>
            <a:r>
              <a:rPr lang="pt-BR" sz="6000" dirty="0">
                <a:solidFill>
                  <a:srgbClr val="2F3394"/>
                </a:solidFill>
              </a:rPr>
              <a:t> in nunc </a:t>
            </a:r>
            <a:r>
              <a:rPr lang="pt-BR" sz="6000" dirty="0" err="1">
                <a:solidFill>
                  <a:srgbClr val="2F3394"/>
                </a:solidFill>
              </a:rPr>
              <a:t>metus</a:t>
            </a:r>
            <a:r>
              <a:rPr lang="pt-BR" sz="6000" dirty="0">
                <a:solidFill>
                  <a:srgbClr val="2F3394"/>
                </a:solidFill>
              </a:rPr>
              <a:t>.</a:t>
            </a:r>
          </a:p>
          <a:p>
            <a:pPr algn="just"/>
            <a:r>
              <a:rPr lang="pt-BR" sz="6000" dirty="0">
                <a:solidFill>
                  <a:srgbClr val="2F3394"/>
                </a:solidFill>
              </a:rPr>
              <a:t>Nunc ac </a:t>
            </a:r>
            <a:r>
              <a:rPr lang="pt-BR" sz="6000" dirty="0" err="1">
                <a:solidFill>
                  <a:srgbClr val="2F3394"/>
                </a:solidFill>
              </a:rPr>
              <a:t>mauris</a:t>
            </a:r>
            <a:r>
              <a:rPr lang="pt-BR" sz="6000" dirty="0">
                <a:solidFill>
                  <a:srgbClr val="2F3394"/>
                </a:solidFill>
              </a:rPr>
              <a:t> in </a:t>
            </a:r>
            <a:r>
              <a:rPr lang="pt-BR" sz="6000" dirty="0" err="1">
                <a:solidFill>
                  <a:srgbClr val="2F3394"/>
                </a:solidFill>
              </a:rPr>
              <a:t>odio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porttitor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pulvinar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sed</a:t>
            </a:r>
            <a:r>
              <a:rPr lang="pt-BR" sz="6000" dirty="0">
                <a:solidFill>
                  <a:srgbClr val="2F3394"/>
                </a:solidFill>
              </a:rPr>
              <a:t> et </a:t>
            </a:r>
            <a:r>
              <a:rPr lang="pt-BR" sz="6000" dirty="0" err="1">
                <a:solidFill>
                  <a:srgbClr val="2F3394"/>
                </a:solidFill>
              </a:rPr>
              <a:t>lectus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Phasellus</a:t>
            </a:r>
            <a:r>
              <a:rPr lang="pt-BR" sz="6000" dirty="0">
                <a:solidFill>
                  <a:srgbClr val="2F3394"/>
                </a:solidFill>
              </a:rPr>
              <a:t> ac </a:t>
            </a:r>
            <a:r>
              <a:rPr lang="pt-BR" sz="6000" dirty="0" err="1">
                <a:solidFill>
                  <a:srgbClr val="2F3394"/>
                </a:solidFill>
              </a:rPr>
              <a:t>lacus</a:t>
            </a:r>
            <a:r>
              <a:rPr lang="pt-BR" sz="6000" dirty="0">
                <a:solidFill>
                  <a:srgbClr val="2F3394"/>
                </a:solidFill>
              </a:rPr>
              <a:t> id est </a:t>
            </a:r>
            <a:r>
              <a:rPr lang="pt-BR" sz="6000" dirty="0" err="1">
                <a:solidFill>
                  <a:srgbClr val="2F3394"/>
                </a:solidFill>
              </a:rPr>
              <a:t>finibus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varius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Quisque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nec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neque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at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dui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vulputate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feugiat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Vivamus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eget</a:t>
            </a:r>
            <a:r>
              <a:rPr lang="pt-BR" sz="6000" dirty="0">
                <a:solidFill>
                  <a:srgbClr val="2F3394"/>
                </a:solidFill>
              </a:rPr>
              <a:t> ante </a:t>
            </a:r>
            <a:r>
              <a:rPr lang="pt-BR" sz="6000" dirty="0" err="1">
                <a:solidFill>
                  <a:srgbClr val="2F3394"/>
                </a:solidFill>
              </a:rPr>
              <a:t>velit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Mauris</a:t>
            </a:r>
            <a:r>
              <a:rPr lang="pt-BR" sz="6000" dirty="0">
                <a:solidFill>
                  <a:srgbClr val="2F3394"/>
                </a:solidFill>
              </a:rPr>
              <a:t> non tempus ex. </a:t>
            </a:r>
            <a:r>
              <a:rPr lang="pt-BR" sz="6000" dirty="0" err="1">
                <a:solidFill>
                  <a:srgbClr val="2F3394"/>
                </a:solidFill>
              </a:rPr>
              <a:t>Mauris</a:t>
            </a:r>
            <a:r>
              <a:rPr lang="pt-BR" sz="6000" dirty="0">
                <a:solidFill>
                  <a:srgbClr val="2F3394"/>
                </a:solidFill>
              </a:rPr>
              <a:t> ut </a:t>
            </a:r>
            <a:r>
              <a:rPr lang="pt-BR" sz="6000" dirty="0" err="1">
                <a:solidFill>
                  <a:srgbClr val="2F3394"/>
                </a:solidFill>
              </a:rPr>
              <a:t>vestibulum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sapien</a:t>
            </a:r>
            <a:r>
              <a:rPr lang="pt-BR" sz="6000" dirty="0">
                <a:solidFill>
                  <a:srgbClr val="2F3394"/>
                </a:solidFill>
              </a:rPr>
              <a:t>, et </a:t>
            </a:r>
            <a:r>
              <a:rPr lang="pt-BR" sz="6000" dirty="0" err="1">
                <a:solidFill>
                  <a:srgbClr val="2F3394"/>
                </a:solidFill>
              </a:rPr>
              <a:t>sagittis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orci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Mauris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pulvinar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turpis</a:t>
            </a:r>
            <a:r>
              <a:rPr lang="pt-BR" sz="6000" dirty="0">
                <a:solidFill>
                  <a:srgbClr val="2F3394"/>
                </a:solidFill>
              </a:rPr>
              <a:t> ac </a:t>
            </a:r>
            <a:r>
              <a:rPr lang="pt-BR" sz="6000" dirty="0" err="1">
                <a:solidFill>
                  <a:srgbClr val="2F3394"/>
                </a:solidFill>
              </a:rPr>
              <a:t>fermentum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euismod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Curabitur</a:t>
            </a:r>
            <a:r>
              <a:rPr lang="pt-BR" sz="6000" dirty="0">
                <a:solidFill>
                  <a:srgbClr val="2F3394"/>
                </a:solidFill>
              </a:rPr>
              <a:t> eu </a:t>
            </a:r>
            <a:r>
              <a:rPr lang="pt-BR" sz="6000" dirty="0" err="1">
                <a:solidFill>
                  <a:srgbClr val="2F3394"/>
                </a:solidFill>
              </a:rPr>
              <a:t>tempor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nisl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Sed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posuere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fermentum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fermentum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Duis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eget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sodales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lorem</a:t>
            </a:r>
            <a:r>
              <a:rPr lang="pt-BR" sz="6000" dirty="0">
                <a:solidFill>
                  <a:srgbClr val="2F3394"/>
                </a:solidFill>
              </a:rPr>
              <a:t>. Ut porta </a:t>
            </a:r>
            <a:r>
              <a:rPr lang="pt-BR" sz="6000" dirty="0" err="1">
                <a:solidFill>
                  <a:srgbClr val="2F3394"/>
                </a:solidFill>
              </a:rPr>
              <a:t>eget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elit</a:t>
            </a:r>
            <a:r>
              <a:rPr lang="pt-BR" sz="6000" dirty="0">
                <a:solidFill>
                  <a:srgbClr val="2F3394"/>
                </a:solidFill>
              </a:rPr>
              <a:t> in </a:t>
            </a:r>
            <a:r>
              <a:rPr lang="pt-BR" sz="6000" dirty="0" err="1">
                <a:solidFill>
                  <a:srgbClr val="2F3394"/>
                </a:solidFill>
              </a:rPr>
              <a:t>semper</a:t>
            </a:r>
            <a:r>
              <a:rPr lang="pt-BR" sz="6000" dirty="0">
                <a:solidFill>
                  <a:srgbClr val="2F3394"/>
                </a:solidFill>
              </a:rPr>
              <a:t>. Nunc </a:t>
            </a:r>
            <a:r>
              <a:rPr lang="pt-BR" sz="6000" dirty="0" err="1">
                <a:solidFill>
                  <a:srgbClr val="2F3394"/>
                </a:solidFill>
              </a:rPr>
              <a:t>feugiat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viverra</a:t>
            </a:r>
            <a:r>
              <a:rPr lang="pt-BR" sz="6000" dirty="0">
                <a:solidFill>
                  <a:srgbClr val="2F3394"/>
                </a:solidFill>
              </a:rPr>
              <a:t> libero, </a:t>
            </a:r>
            <a:r>
              <a:rPr lang="pt-BR" sz="6000" dirty="0" err="1">
                <a:solidFill>
                  <a:srgbClr val="2F3394"/>
                </a:solidFill>
              </a:rPr>
              <a:t>ullamcorper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semper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elit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fermentum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eget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Suspendisse</a:t>
            </a:r>
            <a:r>
              <a:rPr lang="pt-BR" sz="6000" dirty="0">
                <a:solidFill>
                  <a:srgbClr val="2F3394"/>
                </a:solidFill>
              </a:rPr>
              <a:t> in </a:t>
            </a:r>
            <a:r>
              <a:rPr lang="pt-BR" sz="6000" dirty="0" err="1">
                <a:solidFill>
                  <a:srgbClr val="2F3394"/>
                </a:solidFill>
              </a:rPr>
              <a:t>placerat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quam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Pellentesque</a:t>
            </a:r>
            <a:r>
              <a:rPr lang="pt-BR" sz="6000" dirty="0">
                <a:solidFill>
                  <a:srgbClr val="2F3394"/>
                </a:solidFill>
              </a:rPr>
              <a:t> ac </a:t>
            </a:r>
            <a:r>
              <a:rPr lang="pt-BR" sz="6000" dirty="0" err="1">
                <a:solidFill>
                  <a:srgbClr val="2F3394"/>
                </a:solidFill>
              </a:rPr>
              <a:t>lectus</a:t>
            </a:r>
            <a:r>
              <a:rPr lang="pt-BR" sz="6000" dirty="0">
                <a:solidFill>
                  <a:srgbClr val="2F3394"/>
                </a:solidFill>
              </a:rPr>
              <a:t> ipsum.</a:t>
            </a:r>
          </a:p>
          <a:p>
            <a:pPr algn="just"/>
            <a:r>
              <a:rPr lang="pt-BR" sz="6000" dirty="0" err="1">
                <a:solidFill>
                  <a:srgbClr val="2F3394"/>
                </a:solidFill>
              </a:rPr>
              <a:t>Maecenas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suscipit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finibus</a:t>
            </a:r>
            <a:r>
              <a:rPr lang="pt-BR" sz="6000" dirty="0">
                <a:solidFill>
                  <a:srgbClr val="2F3394"/>
                </a:solidFill>
              </a:rPr>
              <a:t> magna, </a:t>
            </a:r>
            <a:r>
              <a:rPr lang="pt-BR" sz="6000" dirty="0" err="1">
                <a:solidFill>
                  <a:srgbClr val="2F3394"/>
                </a:solidFill>
              </a:rPr>
              <a:t>sit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amet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eleifend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ligula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consequat</a:t>
            </a:r>
            <a:r>
              <a:rPr lang="pt-BR" sz="6000" dirty="0">
                <a:solidFill>
                  <a:srgbClr val="2F3394"/>
                </a:solidFill>
              </a:rPr>
              <a:t> non. </a:t>
            </a:r>
            <a:r>
              <a:rPr lang="pt-BR" sz="6000" dirty="0" err="1">
                <a:solidFill>
                  <a:srgbClr val="2F3394"/>
                </a:solidFill>
              </a:rPr>
              <a:t>Phasellus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suscipit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sagittis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eros</a:t>
            </a:r>
            <a:r>
              <a:rPr lang="pt-BR" sz="6000" dirty="0">
                <a:solidFill>
                  <a:srgbClr val="2F3394"/>
                </a:solidFill>
              </a:rPr>
              <a:t>, a </a:t>
            </a:r>
            <a:r>
              <a:rPr lang="pt-BR" sz="6000" dirty="0" err="1">
                <a:solidFill>
                  <a:srgbClr val="2F3394"/>
                </a:solidFill>
              </a:rPr>
              <a:t>tempor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elit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luctus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nec</a:t>
            </a:r>
            <a:r>
              <a:rPr lang="pt-BR" sz="6000" dirty="0">
                <a:solidFill>
                  <a:srgbClr val="2F3394"/>
                </a:solidFill>
              </a:rPr>
              <a:t>. Nam </a:t>
            </a:r>
            <a:r>
              <a:rPr lang="pt-BR" sz="6000" dirty="0" err="1">
                <a:solidFill>
                  <a:srgbClr val="2F3394"/>
                </a:solidFill>
              </a:rPr>
              <a:t>dui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dolor</a:t>
            </a:r>
            <a:r>
              <a:rPr lang="pt-BR" sz="6000" dirty="0">
                <a:solidFill>
                  <a:srgbClr val="2F3394"/>
                </a:solidFill>
              </a:rPr>
              <a:t>, </a:t>
            </a:r>
            <a:r>
              <a:rPr lang="pt-BR" sz="6000" dirty="0" err="1">
                <a:solidFill>
                  <a:srgbClr val="2F3394"/>
                </a:solidFill>
              </a:rPr>
              <a:t>interdum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nec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augue</a:t>
            </a:r>
            <a:r>
              <a:rPr lang="pt-BR" sz="6000" dirty="0">
                <a:solidFill>
                  <a:srgbClr val="2F3394"/>
                </a:solidFill>
              </a:rPr>
              <a:t> id, </a:t>
            </a:r>
            <a:r>
              <a:rPr lang="pt-BR" sz="6000" dirty="0" err="1">
                <a:solidFill>
                  <a:srgbClr val="2F3394"/>
                </a:solidFill>
              </a:rPr>
              <a:t>tristique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vestibulum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sapien</a:t>
            </a:r>
            <a:r>
              <a:rPr lang="pt-BR" sz="6000" dirty="0">
                <a:solidFill>
                  <a:srgbClr val="2F3394"/>
                </a:solidFill>
              </a:rPr>
              <a:t>. Ut </a:t>
            </a:r>
            <a:r>
              <a:rPr lang="pt-BR" sz="6000" dirty="0" err="1">
                <a:solidFill>
                  <a:srgbClr val="2F3394"/>
                </a:solidFill>
              </a:rPr>
              <a:t>pellentesque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diam</a:t>
            </a:r>
            <a:r>
              <a:rPr lang="pt-BR" sz="6000" dirty="0">
                <a:solidFill>
                  <a:srgbClr val="2F3394"/>
                </a:solidFill>
              </a:rPr>
              <a:t> ut </a:t>
            </a:r>
            <a:r>
              <a:rPr lang="pt-BR" sz="6000" dirty="0" err="1">
                <a:solidFill>
                  <a:srgbClr val="2F3394"/>
                </a:solidFill>
              </a:rPr>
              <a:t>arcu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vestibulum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mattis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Orci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varius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natoque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penatibus</a:t>
            </a:r>
            <a:r>
              <a:rPr lang="pt-BR" sz="6000" dirty="0">
                <a:solidFill>
                  <a:srgbClr val="2F3394"/>
                </a:solidFill>
              </a:rPr>
              <a:t> et </a:t>
            </a:r>
            <a:r>
              <a:rPr lang="pt-BR" sz="6000" dirty="0" err="1">
                <a:solidFill>
                  <a:srgbClr val="2F3394"/>
                </a:solidFill>
              </a:rPr>
              <a:t>magnis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dis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parturient</a:t>
            </a:r>
            <a:r>
              <a:rPr lang="pt-BR" sz="6000" dirty="0">
                <a:solidFill>
                  <a:srgbClr val="2F3394"/>
                </a:solidFill>
              </a:rPr>
              <a:t> montes, </a:t>
            </a:r>
            <a:r>
              <a:rPr lang="pt-BR" sz="6000" dirty="0" err="1">
                <a:solidFill>
                  <a:srgbClr val="2F3394"/>
                </a:solidFill>
              </a:rPr>
              <a:t>nascetur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ridiculus</a:t>
            </a:r>
            <a:r>
              <a:rPr lang="pt-BR" sz="6000" dirty="0">
                <a:solidFill>
                  <a:srgbClr val="2F3394"/>
                </a:solidFill>
              </a:rPr>
              <a:t> mus. </a:t>
            </a:r>
            <a:r>
              <a:rPr lang="pt-BR" sz="6000" dirty="0" err="1">
                <a:solidFill>
                  <a:srgbClr val="2F3394"/>
                </a:solidFill>
              </a:rPr>
              <a:t>Vivamus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venenatis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dignissim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diam</a:t>
            </a:r>
            <a:r>
              <a:rPr lang="pt-BR" sz="6000" dirty="0">
                <a:solidFill>
                  <a:srgbClr val="2F3394"/>
                </a:solidFill>
              </a:rPr>
              <a:t>, non </a:t>
            </a:r>
            <a:r>
              <a:rPr lang="pt-BR" sz="6000" dirty="0" err="1">
                <a:solidFill>
                  <a:srgbClr val="2F3394"/>
                </a:solidFill>
              </a:rPr>
              <a:t>tincidunt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lacus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porttitor</a:t>
            </a:r>
            <a:r>
              <a:rPr lang="pt-BR" sz="6000" dirty="0">
                <a:solidFill>
                  <a:srgbClr val="2F3394"/>
                </a:solidFill>
              </a:rPr>
              <a:t> at. </a:t>
            </a:r>
            <a:r>
              <a:rPr lang="pt-BR" sz="6000" dirty="0" err="1">
                <a:solidFill>
                  <a:srgbClr val="2F3394"/>
                </a:solidFill>
              </a:rPr>
              <a:t>Phasellus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mollis</a:t>
            </a:r>
            <a:r>
              <a:rPr lang="pt-BR" sz="6000" dirty="0">
                <a:solidFill>
                  <a:srgbClr val="2F3394"/>
                </a:solidFill>
              </a:rPr>
              <a:t> id </a:t>
            </a:r>
            <a:r>
              <a:rPr lang="pt-BR" sz="6000" dirty="0" err="1">
                <a:solidFill>
                  <a:srgbClr val="2F3394"/>
                </a:solidFill>
              </a:rPr>
              <a:t>lectus</a:t>
            </a:r>
            <a:r>
              <a:rPr lang="pt-BR" sz="6000" dirty="0">
                <a:solidFill>
                  <a:srgbClr val="2F3394"/>
                </a:solidFill>
              </a:rPr>
              <a:t> non </a:t>
            </a:r>
            <a:r>
              <a:rPr lang="pt-BR" sz="6000" dirty="0" err="1">
                <a:solidFill>
                  <a:srgbClr val="2F3394"/>
                </a:solidFill>
              </a:rPr>
              <a:t>tempor</a:t>
            </a:r>
            <a:r>
              <a:rPr lang="pt-BR" sz="6000" dirty="0">
                <a:solidFill>
                  <a:srgbClr val="2F3394"/>
                </a:solidFill>
              </a:rPr>
              <a:t>.</a:t>
            </a:r>
          </a:p>
          <a:p>
            <a:pPr algn="just"/>
            <a:r>
              <a:rPr lang="pt-BR" sz="6000" dirty="0" err="1">
                <a:solidFill>
                  <a:srgbClr val="2F3394"/>
                </a:solidFill>
              </a:rPr>
              <a:t>Sed</a:t>
            </a:r>
            <a:r>
              <a:rPr lang="pt-BR" sz="6000" dirty="0">
                <a:solidFill>
                  <a:srgbClr val="2F3394"/>
                </a:solidFill>
              </a:rPr>
              <a:t> ac </a:t>
            </a:r>
            <a:r>
              <a:rPr lang="pt-BR" sz="6000" dirty="0" err="1">
                <a:solidFill>
                  <a:srgbClr val="2F3394"/>
                </a:solidFill>
              </a:rPr>
              <a:t>metus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euismod</a:t>
            </a:r>
            <a:r>
              <a:rPr lang="pt-BR" sz="6000" dirty="0">
                <a:solidFill>
                  <a:srgbClr val="2F3394"/>
                </a:solidFill>
              </a:rPr>
              <a:t>, </a:t>
            </a:r>
            <a:r>
              <a:rPr lang="pt-BR" sz="6000" dirty="0" err="1">
                <a:solidFill>
                  <a:srgbClr val="2F3394"/>
                </a:solidFill>
              </a:rPr>
              <a:t>semper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dolor</a:t>
            </a:r>
            <a:r>
              <a:rPr lang="pt-BR" sz="6000" dirty="0">
                <a:solidFill>
                  <a:srgbClr val="2F3394"/>
                </a:solidFill>
              </a:rPr>
              <a:t> ac, </a:t>
            </a:r>
            <a:r>
              <a:rPr lang="pt-BR" sz="6000" dirty="0" err="1">
                <a:solidFill>
                  <a:srgbClr val="2F3394"/>
                </a:solidFill>
              </a:rPr>
              <a:t>varius</a:t>
            </a:r>
            <a:r>
              <a:rPr lang="pt-BR" sz="6000" dirty="0">
                <a:solidFill>
                  <a:srgbClr val="2F3394"/>
                </a:solidFill>
              </a:rPr>
              <a:t> ante. </a:t>
            </a:r>
            <a:r>
              <a:rPr lang="pt-BR" sz="6000" dirty="0" err="1">
                <a:solidFill>
                  <a:srgbClr val="2F3394"/>
                </a:solidFill>
              </a:rPr>
              <a:t>Pellentesque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sit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amet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tortor</a:t>
            </a:r>
            <a:r>
              <a:rPr lang="pt-BR" sz="6000" dirty="0">
                <a:solidFill>
                  <a:srgbClr val="2F3394"/>
                </a:solidFill>
              </a:rPr>
              <a:t> sem. </a:t>
            </a:r>
            <a:r>
              <a:rPr lang="pt-BR" sz="6000" dirty="0" err="1">
                <a:solidFill>
                  <a:srgbClr val="2F3394"/>
                </a:solidFill>
              </a:rPr>
              <a:t>Phasellus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vehicula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porttitor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nisl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placerat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fermentum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Morbi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aliquam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turpis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varius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felis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mollis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molestie</a:t>
            </a:r>
            <a:r>
              <a:rPr lang="pt-BR" sz="6000" dirty="0">
                <a:solidFill>
                  <a:srgbClr val="2F3394"/>
                </a:solidFill>
              </a:rPr>
              <a:t>. In </a:t>
            </a:r>
            <a:r>
              <a:rPr lang="pt-BR" sz="6000" dirty="0" err="1">
                <a:solidFill>
                  <a:srgbClr val="2F3394"/>
                </a:solidFill>
              </a:rPr>
              <a:t>hac</a:t>
            </a:r>
            <a:r>
              <a:rPr lang="pt-BR" sz="6000" dirty="0">
                <a:solidFill>
                  <a:srgbClr val="2F3394"/>
                </a:solidFill>
              </a:rPr>
              <a:t> habitasse </a:t>
            </a:r>
            <a:r>
              <a:rPr lang="pt-BR" sz="6000" dirty="0" err="1">
                <a:solidFill>
                  <a:srgbClr val="2F3394"/>
                </a:solidFill>
              </a:rPr>
              <a:t>platea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dictumst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Cras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interdum</a:t>
            </a:r>
            <a:r>
              <a:rPr lang="pt-BR" sz="6000" dirty="0">
                <a:solidFill>
                  <a:srgbClr val="2F3394"/>
                </a:solidFill>
              </a:rPr>
              <a:t> porta </a:t>
            </a:r>
            <a:r>
              <a:rPr lang="pt-BR" sz="6000" dirty="0" err="1">
                <a:solidFill>
                  <a:srgbClr val="2F3394"/>
                </a:solidFill>
              </a:rPr>
              <a:t>nulla</a:t>
            </a:r>
            <a:r>
              <a:rPr lang="pt-BR" sz="6000" dirty="0">
                <a:solidFill>
                  <a:srgbClr val="2F3394"/>
                </a:solidFill>
              </a:rPr>
              <a:t>, eu </a:t>
            </a:r>
            <a:r>
              <a:rPr lang="pt-BR" sz="6000" dirty="0" err="1">
                <a:solidFill>
                  <a:srgbClr val="2F3394"/>
                </a:solidFill>
              </a:rPr>
              <a:t>accumsan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quam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vestibulum</a:t>
            </a:r>
            <a:r>
              <a:rPr lang="pt-BR" sz="6000" dirty="0">
                <a:solidFill>
                  <a:srgbClr val="2F3394"/>
                </a:solidFill>
              </a:rPr>
              <a:t> eu. </a:t>
            </a:r>
            <a:r>
              <a:rPr lang="pt-BR" sz="6000" dirty="0" err="1">
                <a:solidFill>
                  <a:srgbClr val="2F3394"/>
                </a:solidFill>
              </a:rPr>
              <a:t>Donec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vel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elit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nisl</a:t>
            </a:r>
            <a:r>
              <a:rPr lang="pt-BR" sz="6000" dirty="0">
                <a:solidFill>
                  <a:srgbClr val="2F3394"/>
                </a:solidFill>
              </a:rPr>
              <a:t>.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5DEFC4D4-CD28-4A49-9917-679B6F9678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440063" cy="5431342"/>
          </a:xfrm>
          <a:prstGeom prst="rect">
            <a:avLst/>
          </a:prstGeom>
        </p:spPr>
      </p:pic>
      <p:sp>
        <p:nvSpPr>
          <p:cNvPr id="11" name="Título 10">
            <a:extLst>
              <a:ext uri="{FF2B5EF4-FFF2-40B4-BE49-F238E27FC236}">
                <a16:creationId xmlns:a16="http://schemas.microsoft.com/office/drawing/2014/main" id="{0BBDA8C5-B0B1-4F06-B7D6-EFF46D8680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3005" y="7567641"/>
            <a:ext cx="24174054" cy="2831069"/>
          </a:xfrm>
        </p:spPr>
        <p:txBody>
          <a:bodyPr/>
          <a:lstStyle/>
          <a:p>
            <a:r>
              <a:rPr lang="pt-BR" b="1" dirty="0">
                <a:solidFill>
                  <a:srgbClr val="2F3394"/>
                </a:solidFill>
              </a:rPr>
              <a:t>TÍTULO</a:t>
            </a:r>
          </a:p>
        </p:txBody>
      </p:sp>
    </p:spTree>
    <p:extLst>
      <p:ext uri="{BB962C8B-B14F-4D97-AF65-F5344CB8AC3E}">
        <p14:creationId xmlns:p14="http://schemas.microsoft.com/office/powerpoint/2010/main" val="24291568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463</Words>
  <Application>Microsoft Office PowerPoint</Application>
  <PresentationFormat>Personalizar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TÍTULO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ELIETE APARECIDA DE GODOY</dc:creator>
  <cp:lastModifiedBy>JUSSARA CRISTINA BARBOZA TORTELLA</cp:lastModifiedBy>
  <cp:revision>5</cp:revision>
  <dcterms:created xsi:type="dcterms:W3CDTF">2022-09-26T19:30:49Z</dcterms:created>
  <dcterms:modified xsi:type="dcterms:W3CDTF">2022-09-28T23:25:46Z</dcterms:modified>
</cp:coreProperties>
</file>