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2385000" cy="43192700"/>
  <p:notesSz cx="6858000" cy="9144000"/>
  <p:embeddedFontLst>
    <p:embeddedFont>
      <p:font typeface="Montserrat Classic" panose="020B0604020202020204" charset="0"/>
      <p:regular r:id="rId3"/>
    </p:embeddedFont>
    <p:embeddedFont>
      <p:font typeface="Montserrat Classic Bold" panose="020B0604020202020204" charset="0"/>
      <p:regular r:id="rId4"/>
    </p:embeddedFont>
    <p:embeddedFont>
      <p:font typeface="Open Sans" panose="020B0606030504020204" pitchFamily="34" charset="0"/>
      <p:regular r:id="rId5"/>
    </p:embeddedFont>
    <p:embeddedFont>
      <p:font typeface="Open Sans Bold" panose="020B0604020202020204" charset="0"/>
      <p:regular r:id="rId6"/>
    </p:embeddedFont>
    <p:embeddedFont>
      <p:font typeface="Times New Roman Bold" panose="020B0604020202020204" charset="0"/>
      <p:regular r:id="rId7"/>
    </p:embeddedFont>
    <p:embeddedFont>
      <p:font typeface="Times New Roman Bold Italics" panose="020B0604020202020204" charset="0"/>
      <p:regular r:id="rId8"/>
    </p:embeddedFont>
    <p:embeddedFont>
      <p:font typeface="Times New Roman Italics"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7" d="100"/>
          <a:sy n="17" d="100"/>
        </p:scale>
        <p:origin x="30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0795" y="11976303"/>
            <a:ext cx="14573250" cy="1237902"/>
            <a:chOff x="0" y="0"/>
            <a:chExt cx="19431000" cy="1650536"/>
          </a:xfrm>
        </p:grpSpPr>
        <p:sp>
          <p:nvSpPr>
            <p:cNvPr id="3" name="Freeform 3"/>
            <p:cNvSpPr/>
            <p:nvPr/>
          </p:nvSpPr>
          <p:spPr>
            <a:xfrm>
              <a:off x="0" y="0"/>
              <a:ext cx="19431006" cy="1650539"/>
            </a:xfrm>
            <a:custGeom>
              <a:avLst/>
              <a:gdLst/>
              <a:ahLst/>
              <a:cxnLst/>
              <a:rect l="l" t="t" r="r" b="b"/>
              <a:pathLst>
                <a:path w="19431006" h="1650539">
                  <a:moveTo>
                    <a:pt x="0" y="0"/>
                  </a:moveTo>
                  <a:lnTo>
                    <a:pt x="19431006" y="0"/>
                  </a:lnTo>
                  <a:lnTo>
                    <a:pt x="19431006" y="1650539"/>
                  </a:lnTo>
                  <a:lnTo>
                    <a:pt x="0" y="1650539"/>
                  </a:lnTo>
                  <a:close/>
                </a:path>
              </a:pathLst>
            </a:custGeom>
            <a:solidFill>
              <a:srgbClr val="AEC9D3"/>
            </a:solidFill>
          </p:spPr>
        </p:sp>
        <p:sp>
          <p:nvSpPr>
            <p:cNvPr id="4" name="TextBox 4"/>
            <p:cNvSpPr txBox="1"/>
            <p:nvPr/>
          </p:nvSpPr>
          <p:spPr>
            <a:xfrm>
              <a:off x="0" y="-95250"/>
              <a:ext cx="19431000" cy="1745786"/>
            </a:xfrm>
            <a:prstGeom prst="rect">
              <a:avLst/>
            </a:prstGeom>
          </p:spPr>
          <p:txBody>
            <a:bodyPr lIns="50800" tIns="50800" rIns="50800" bIns="50800" rtlCol="0" anchor="ctr"/>
            <a:lstStyle/>
            <a:p>
              <a:pPr algn="ctr">
                <a:lnSpc>
                  <a:spcPts val="5400"/>
                </a:lnSpc>
              </a:pPr>
              <a:r>
                <a:rPr lang="en-US" sz="4500">
                  <a:solidFill>
                    <a:srgbClr val="000000"/>
                  </a:solidFill>
                  <a:latin typeface="Times New Roman Bold"/>
                </a:rPr>
                <a:t>INTRODUÇÃO</a:t>
              </a:r>
            </a:p>
            <a:p>
              <a:pPr algn="ctr">
                <a:lnSpc>
                  <a:spcPts val="2640"/>
                </a:lnSpc>
              </a:pPr>
              <a:r>
                <a:rPr lang="en-US" sz="2200">
                  <a:solidFill>
                    <a:srgbClr val="000000"/>
                  </a:solidFill>
                  <a:latin typeface="Times New Roman Bold"/>
                </a:rPr>
                <a:t>(NEGRITO, JUSTIFICADO À CENTRALIZADO, FONTE TIMES 45)</a:t>
              </a:r>
            </a:p>
          </p:txBody>
        </p:sp>
      </p:grpSp>
      <p:grpSp>
        <p:nvGrpSpPr>
          <p:cNvPr id="5" name="Group 5"/>
          <p:cNvGrpSpPr/>
          <p:nvPr/>
        </p:nvGrpSpPr>
        <p:grpSpPr>
          <a:xfrm>
            <a:off x="16690339" y="11976446"/>
            <a:ext cx="14573250" cy="1063943"/>
            <a:chOff x="0" y="0"/>
            <a:chExt cx="19431000" cy="1418590"/>
          </a:xfrm>
        </p:grpSpPr>
        <p:sp>
          <p:nvSpPr>
            <p:cNvPr id="6" name="Freeform 6"/>
            <p:cNvSpPr/>
            <p:nvPr/>
          </p:nvSpPr>
          <p:spPr>
            <a:xfrm>
              <a:off x="0" y="0"/>
              <a:ext cx="19431006" cy="1418593"/>
            </a:xfrm>
            <a:custGeom>
              <a:avLst/>
              <a:gdLst/>
              <a:ahLst/>
              <a:cxnLst/>
              <a:rect l="l" t="t" r="r" b="b"/>
              <a:pathLst>
                <a:path w="19431006" h="1418593">
                  <a:moveTo>
                    <a:pt x="0" y="0"/>
                  </a:moveTo>
                  <a:lnTo>
                    <a:pt x="19431006" y="0"/>
                  </a:lnTo>
                  <a:lnTo>
                    <a:pt x="19431006" y="1418593"/>
                  </a:lnTo>
                  <a:lnTo>
                    <a:pt x="0" y="1418593"/>
                  </a:lnTo>
                  <a:close/>
                </a:path>
              </a:pathLst>
            </a:custGeom>
            <a:solidFill>
              <a:srgbClr val="AEC9D3"/>
            </a:solidFill>
          </p:spPr>
        </p:sp>
        <p:sp>
          <p:nvSpPr>
            <p:cNvPr id="7" name="TextBox 7"/>
            <p:cNvSpPr txBox="1"/>
            <p:nvPr/>
          </p:nvSpPr>
          <p:spPr>
            <a:xfrm>
              <a:off x="0" y="-95250"/>
              <a:ext cx="19431000" cy="1513840"/>
            </a:xfrm>
            <a:prstGeom prst="rect">
              <a:avLst/>
            </a:prstGeom>
          </p:spPr>
          <p:txBody>
            <a:bodyPr lIns="50800" tIns="50800" rIns="50800" bIns="50800" rtlCol="0" anchor="ctr"/>
            <a:lstStyle/>
            <a:p>
              <a:pPr algn="ctr">
                <a:lnSpc>
                  <a:spcPts val="5400"/>
                </a:lnSpc>
              </a:pPr>
              <a:r>
                <a:rPr lang="en-US" sz="4500">
                  <a:solidFill>
                    <a:srgbClr val="000000"/>
                  </a:solidFill>
                  <a:latin typeface="Times New Roman Bold"/>
                </a:rPr>
                <a:t>RESULTADO E DISCUSSÃO (EXEMPLO)</a:t>
              </a:r>
            </a:p>
          </p:txBody>
        </p:sp>
      </p:grpSp>
      <p:grpSp>
        <p:nvGrpSpPr>
          <p:cNvPr id="8" name="Group 8"/>
          <p:cNvGrpSpPr/>
          <p:nvPr/>
        </p:nvGrpSpPr>
        <p:grpSpPr>
          <a:xfrm>
            <a:off x="1120795" y="32396299"/>
            <a:ext cx="14573250" cy="1063942"/>
            <a:chOff x="0" y="0"/>
            <a:chExt cx="19431000" cy="1418590"/>
          </a:xfrm>
        </p:grpSpPr>
        <p:sp>
          <p:nvSpPr>
            <p:cNvPr id="9" name="Freeform 9"/>
            <p:cNvSpPr/>
            <p:nvPr/>
          </p:nvSpPr>
          <p:spPr>
            <a:xfrm>
              <a:off x="0" y="0"/>
              <a:ext cx="19431006" cy="1418593"/>
            </a:xfrm>
            <a:custGeom>
              <a:avLst/>
              <a:gdLst/>
              <a:ahLst/>
              <a:cxnLst/>
              <a:rect l="l" t="t" r="r" b="b"/>
              <a:pathLst>
                <a:path w="19431006" h="1418593">
                  <a:moveTo>
                    <a:pt x="0" y="0"/>
                  </a:moveTo>
                  <a:lnTo>
                    <a:pt x="19431006" y="0"/>
                  </a:lnTo>
                  <a:lnTo>
                    <a:pt x="19431006" y="1418593"/>
                  </a:lnTo>
                  <a:lnTo>
                    <a:pt x="0" y="1418593"/>
                  </a:lnTo>
                  <a:close/>
                </a:path>
              </a:pathLst>
            </a:custGeom>
            <a:solidFill>
              <a:srgbClr val="B6D5DA"/>
            </a:solidFill>
          </p:spPr>
        </p:sp>
        <p:sp>
          <p:nvSpPr>
            <p:cNvPr id="10" name="TextBox 10"/>
            <p:cNvSpPr txBox="1"/>
            <p:nvPr/>
          </p:nvSpPr>
          <p:spPr>
            <a:xfrm>
              <a:off x="0" y="-95250"/>
              <a:ext cx="19431000" cy="1513840"/>
            </a:xfrm>
            <a:prstGeom prst="rect">
              <a:avLst/>
            </a:prstGeom>
          </p:spPr>
          <p:txBody>
            <a:bodyPr lIns="50800" tIns="50800" rIns="50800" bIns="50800" rtlCol="0" anchor="ctr"/>
            <a:lstStyle/>
            <a:p>
              <a:pPr algn="ctr">
                <a:lnSpc>
                  <a:spcPts val="5400"/>
                </a:lnSpc>
              </a:pPr>
              <a:r>
                <a:rPr lang="en-US" sz="4500">
                  <a:solidFill>
                    <a:srgbClr val="000000"/>
                  </a:solidFill>
                  <a:latin typeface="Times New Roman Bold"/>
                </a:rPr>
                <a:t>MATERIAL E MÉTODOS (EXEMPLO)</a:t>
              </a:r>
            </a:p>
          </p:txBody>
        </p:sp>
      </p:grpSp>
      <p:grpSp>
        <p:nvGrpSpPr>
          <p:cNvPr id="11" name="Group 11"/>
          <p:cNvGrpSpPr/>
          <p:nvPr/>
        </p:nvGrpSpPr>
        <p:grpSpPr>
          <a:xfrm>
            <a:off x="16690339" y="21835378"/>
            <a:ext cx="14573250" cy="1063942"/>
            <a:chOff x="0" y="0"/>
            <a:chExt cx="19431000" cy="1418590"/>
          </a:xfrm>
        </p:grpSpPr>
        <p:sp>
          <p:nvSpPr>
            <p:cNvPr id="12" name="Freeform 12"/>
            <p:cNvSpPr/>
            <p:nvPr/>
          </p:nvSpPr>
          <p:spPr>
            <a:xfrm>
              <a:off x="0" y="0"/>
              <a:ext cx="19431006" cy="1418593"/>
            </a:xfrm>
            <a:custGeom>
              <a:avLst/>
              <a:gdLst/>
              <a:ahLst/>
              <a:cxnLst/>
              <a:rect l="l" t="t" r="r" b="b"/>
              <a:pathLst>
                <a:path w="19431006" h="1418593">
                  <a:moveTo>
                    <a:pt x="0" y="0"/>
                  </a:moveTo>
                  <a:lnTo>
                    <a:pt x="19431006" y="0"/>
                  </a:lnTo>
                  <a:lnTo>
                    <a:pt x="19431006" y="1418593"/>
                  </a:lnTo>
                  <a:lnTo>
                    <a:pt x="0" y="1418593"/>
                  </a:lnTo>
                  <a:close/>
                </a:path>
              </a:pathLst>
            </a:custGeom>
            <a:solidFill>
              <a:srgbClr val="AEC9D3"/>
            </a:solidFill>
          </p:spPr>
        </p:sp>
        <p:sp>
          <p:nvSpPr>
            <p:cNvPr id="13" name="TextBox 13"/>
            <p:cNvSpPr txBox="1"/>
            <p:nvPr/>
          </p:nvSpPr>
          <p:spPr>
            <a:xfrm>
              <a:off x="0" y="-95250"/>
              <a:ext cx="19431000" cy="1513840"/>
            </a:xfrm>
            <a:prstGeom prst="rect">
              <a:avLst/>
            </a:prstGeom>
          </p:spPr>
          <p:txBody>
            <a:bodyPr lIns="50800" tIns="50800" rIns="50800" bIns="50800" rtlCol="0" anchor="ctr"/>
            <a:lstStyle/>
            <a:p>
              <a:pPr algn="ctr">
                <a:lnSpc>
                  <a:spcPts val="5400"/>
                </a:lnSpc>
              </a:pPr>
              <a:r>
                <a:rPr lang="en-US" sz="4500">
                  <a:solidFill>
                    <a:srgbClr val="000000"/>
                  </a:solidFill>
                  <a:latin typeface="Times New Roman Bold"/>
                </a:rPr>
                <a:t>CONCLUSÃO (EXEMPLO)</a:t>
              </a:r>
            </a:p>
          </p:txBody>
        </p:sp>
      </p:grpSp>
      <p:grpSp>
        <p:nvGrpSpPr>
          <p:cNvPr id="14" name="Group 14"/>
          <p:cNvGrpSpPr/>
          <p:nvPr/>
        </p:nvGrpSpPr>
        <p:grpSpPr>
          <a:xfrm>
            <a:off x="16690339" y="29400408"/>
            <a:ext cx="14573250" cy="1216723"/>
            <a:chOff x="0" y="0"/>
            <a:chExt cx="19431000" cy="1622298"/>
          </a:xfrm>
        </p:grpSpPr>
        <p:sp>
          <p:nvSpPr>
            <p:cNvPr id="15" name="Freeform 15"/>
            <p:cNvSpPr/>
            <p:nvPr/>
          </p:nvSpPr>
          <p:spPr>
            <a:xfrm>
              <a:off x="0" y="0"/>
              <a:ext cx="19431006" cy="1622301"/>
            </a:xfrm>
            <a:custGeom>
              <a:avLst/>
              <a:gdLst/>
              <a:ahLst/>
              <a:cxnLst/>
              <a:rect l="l" t="t" r="r" b="b"/>
              <a:pathLst>
                <a:path w="19431006" h="1622301">
                  <a:moveTo>
                    <a:pt x="0" y="0"/>
                  </a:moveTo>
                  <a:lnTo>
                    <a:pt x="19431006" y="0"/>
                  </a:lnTo>
                  <a:lnTo>
                    <a:pt x="19431006" y="1622301"/>
                  </a:lnTo>
                  <a:lnTo>
                    <a:pt x="0" y="1622301"/>
                  </a:lnTo>
                  <a:close/>
                </a:path>
              </a:pathLst>
            </a:custGeom>
            <a:solidFill>
              <a:srgbClr val="AEC9D3"/>
            </a:solidFill>
          </p:spPr>
        </p:sp>
        <p:sp>
          <p:nvSpPr>
            <p:cNvPr id="16" name="TextBox 16"/>
            <p:cNvSpPr txBox="1"/>
            <p:nvPr/>
          </p:nvSpPr>
          <p:spPr>
            <a:xfrm>
              <a:off x="0" y="-95250"/>
              <a:ext cx="19431000" cy="1717548"/>
            </a:xfrm>
            <a:prstGeom prst="rect">
              <a:avLst/>
            </a:prstGeom>
          </p:spPr>
          <p:txBody>
            <a:bodyPr lIns="50800" tIns="50800" rIns="50800" bIns="50800" rtlCol="0" anchor="ctr"/>
            <a:lstStyle/>
            <a:p>
              <a:pPr algn="ctr">
                <a:lnSpc>
                  <a:spcPts val="5400"/>
                </a:lnSpc>
              </a:pPr>
              <a:r>
                <a:rPr lang="en-US" sz="4500">
                  <a:solidFill>
                    <a:srgbClr val="000000"/>
                  </a:solidFill>
                  <a:latin typeface="Times New Roman Bold"/>
                </a:rPr>
                <a:t>REFERÊNCIAS BIBLIOGRÁFICAS</a:t>
              </a:r>
            </a:p>
            <a:p>
              <a:pPr algn="ctr">
                <a:lnSpc>
                  <a:spcPts val="2519"/>
                </a:lnSpc>
              </a:pPr>
              <a:r>
                <a:rPr lang="en-US" sz="2099">
                  <a:solidFill>
                    <a:srgbClr val="000000"/>
                  </a:solidFill>
                  <a:latin typeface="Times New Roman Bold"/>
                </a:rPr>
                <a:t>(APENAS AS CITADAS NO PÔSTER) (NEGRITO, JUSTIFICADO À ESQUERDA, FONTE CALIBRI 32)</a:t>
              </a:r>
            </a:p>
          </p:txBody>
        </p:sp>
      </p:grpSp>
      <p:sp>
        <p:nvSpPr>
          <p:cNvPr id="17" name="Freeform 17" descr="Pássaro em cima de superfície marrom  Descrição gerada automaticamente"/>
          <p:cNvSpPr/>
          <p:nvPr/>
        </p:nvSpPr>
        <p:spPr>
          <a:xfrm>
            <a:off x="1166593" y="18799829"/>
            <a:ext cx="8299225" cy="5531179"/>
          </a:xfrm>
          <a:custGeom>
            <a:avLst/>
            <a:gdLst/>
            <a:ahLst/>
            <a:cxnLst/>
            <a:rect l="l" t="t" r="r" b="b"/>
            <a:pathLst>
              <a:path w="8299225" h="5531179">
                <a:moveTo>
                  <a:pt x="0" y="0"/>
                </a:moveTo>
                <a:lnTo>
                  <a:pt x="8299225" y="0"/>
                </a:lnTo>
                <a:lnTo>
                  <a:pt x="8299225" y="5531179"/>
                </a:lnTo>
                <a:lnTo>
                  <a:pt x="0" y="5531179"/>
                </a:lnTo>
                <a:lnTo>
                  <a:pt x="0" y="0"/>
                </a:lnTo>
                <a:close/>
              </a:path>
            </a:pathLst>
          </a:custGeom>
          <a:blipFill>
            <a:blip r:embed="rId2"/>
            <a:stretch>
              <a:fillRect/>
            </a:stretch>
          </a:blipFill>
        </p:spPr>
      </p:sp>
      <p:sp>
        <p:nvSpPr>
          <p:cNvPr id="18" name="Freeform 18" descr="Pássaro em cima de pedra  Descrição gerada automaticamente com confiança baixa"/>
          <p:cNvSpPr/>
          <p:nvPr/>
        </p:nvSpPr>
        <p:spPr>
          <a:xfrm>
            <a:off x="10632439" y="18799829"/>
            <a:ext cx="5105400" cy="5705475"/>
          </a:xfrm>
          <a:custGeom>
            <a:avLst/>
            <a:gdLst/>
            <a:ahLst/>
            <a:cxnLst/>
            <a:rect l="l" t="t" r="r" b="b"/>
            <a:pathLst>
              <a:path w="5105400" h="5705475">
                <a:moveTo>
                  <a:pt x="0" y="0"/>
                </a:moveTo>
                <a:lnTo>
                  <a:pt x="5105400" y="0"/>
                </a:lnTo>
                <a:lnTo>
                  <a:pt x="5105400" y="5705475"/>
                </a:lnTo>
                <a:lnTo>
                  <a:pt x="0" y="5705475"/>
                </a:lnTo>
                <a:lnTo>
                  <a:pt x="0" y="0"/>
                </a:lnTo>
                <a:close/>
              </a:path>
            </a:pathLst>
          </a:custGeom>
          <a:blipFill>
            <a:blip r:embed="rId3"/>
            <a:stretch>
              <a:fillRect/>
            </a:stretch>
          </a:blipFill>
        </p:spPr>
      </p:sp>
      <p:sp>
        <p:nvSpPr>
          <p:cNvPr id="19" name="Freeform 19" descr="Pássaro colorido na cabeça  Descrição gerada automaticamente"/>
          <p:cNvSpPr/>
          <p:nvPr/>
        </p:nvSpPr>
        <p:spPr>
          <a:xfrm>
            <a:off x="7298835" y="25692922"/>
            <a:ext cx="8128000" cy="5416550"/>
          </a:xfrm>
          <a:custGeom>
            <a:avLst/>
            <a:gdLst/>
            <a:ahLst/>
            <a:cxnLst/>
            <a:rect l="l" t="t" r="r" b="b"/>
            <a:pathLst>
              <a:path w="8128000" h="5416550">
                <a:moveTo>
                  <a:pt x="0" y="0"/>
                </a:moveTo>
                <a:lnTo>
                  <a:pt x="8128000" y="0"/>
                </a:lnTo>
                <a:lnTo>
                  <a:pt x="8128000" y="5416550"/>
                </a:lnTo>
                <a:lnTo>
                  <a:pt x="0" y="5416550"/>
                </a:lnTo>
                <a:lnTo>
                  <a:pt x="0" y="0"/>
                </a:lnTo>
                <a:close/>
              </a:path>
            </a:pathLst>
          </a:custGeom>
          <a:blipFill>
            <a:blip r:embed="rId4"/>
            <a:stretch>
              <a:fillRect/>
            </a:stretch>
          </a:blipFill>
        </p:spPr>
      </p:sp>
      <p:sp>
        <p:nvSpPr>
          <p:cNvPr id="20" name="Freeform 20" descr="Pássaro no galho da árvore  Descrição gerada automaticamente"/>
          <p:cNvSpPr/>
          <p:nvPr/>
        </p:nvSpPr>
        <p:spPr>
          <a:xfrm>
            <a:off x="1415312" y="25692922"/>
            <a:ext cx="4935079" cy="5416550"/>
          </a:xfrm>
          <a:custGeom>
            <a:avLst/>
            <a:gdLst/>
            <a:ahLst/>
            <a:cxnLst/>
            <a:rect l="l" t="t" r="r" b="b"/>
            <a:pathLst>
              <a:path w="4935079" h="5416550">
                <a:moveTo>
                  <a:pt x="0" y="0"/>
                </a:moveTo>
                <a:lnTo>
                  <a:pt x="4935079" y="0"/>
                </a:lnTo>
                <a:lnTo>
                  <a:pt x="4935079" y="5416550"/>
                </a:lnTo>
                <a:lnTo>
                  <a:pt x="0" y="5416550"/>
                </a:lnTo>
                <a:lnTo>
                  <a:pt x="0" y="0"/>
                </a:lnTo>
                <a:close/>
              </a:path>
            </a:pathLst>
          </a:custGeom>
          <a:blipFill>
            <a:blip r:embed="rId5"/>
            <a:stretch>
              <a:fillRect/>
            </a:stretch>
          </a:blipFill>
        </p:spPr>
      </p:sp>
      <p:sp>
        <p:nvSpPr>
          <p:cNvPr id="21" name="Freeform 21"/>
          <p:cNvSpPr/>
          <p:nvPr/>
        </p:nvSpPr>
        <p:spPr>
          <a:xfrm flipH="1">
            <a:off x="0" y="35720524"/>
            <a:ext cx="32397785" cy="7475351"/>
          </a:xfrm>
          <a:custGeom>
            <a:avLst/>
            <a:gdLst/>
            <a:ahLst/>
            <a:cxnLst/>
            <a:rect l="l" t="t" r="r" b="b"/>
            <a:pathLst>
              <a:path w="32397785" h="7475351">
                <a:moveTo>
                  <a:pt x="32397785" y="0"/>
                </a:moveTo>
                <a:lnTo>
                  <a:pt x="0" y="0"/>
                </a:lnTo>
                <a:lnTo>
                  <a:pt x="0" y="7475351"/>
                </a:lnTo>
                <a:lnTo>
                  <a:pt x="32397785" y="7475351"/>
                </a:lnTo>
                <a:lnTo>
                  <a:pt x="32397785" y="0"/>
                </a:lnTo>
                <a:close/>
              </a:path>
            </a:pathLst>
          </a:custGeom>
          <a:blipFill>
            <a:blip r:embed="rId6">
              <a:alphaModFix amt="71000"/>
            </a:blip>
            <a:stretch>
              <a:fillRect t="-317" r="-272" b="-203595"/>
            </a:stretch>
          </a:blipFill>
        </p:spPr>
      </p:sp>
      <p:sp>
        <p:nvSpPr>
          <p:cNvPr id="22" name="TextBox 22"/>
          <p:cNvSpPr txBox="1"/>
          <p:nvPr/>
        </p:nvSpPr>
        <p:spPr>
          <a:xfrm>
            <a:off x="1120795" y="33521202"/>
            <a:ext cx="14573250" cy="5410200"/>
          </a:xfrm>
          <a:prstGeom prst="rect">
            <a:avLst/>
          </a:prstGeom>
        </p:spPr>
        <p:txBody>
          <a:bodyPr lIns="0" tIns="0" rIns="0" bIns="0" rtlCol="0" anchor="t">
            <a:spAutoFit/>
          </a:bodyPr>
          <a:lstStyle/>
          <a:p>
            <a:pPr algn="just">
              <a:lnSpc>
                <a:spcPts val="3839"/>
              </a:lnSpc>
            </a:pPr>
            <a:r>
              <a:rPr lang="en-US" sz="3199" spc="28">
                <a:solidFill>
                  <a:srgbClr val="000000"/>
                </a:solidFill>
                <a:latin typeface="Times New Roman Bold"/>
              </a:rPr>
              <a:t>Texto sem negrito, fonte times 32, justificado em ambas margens. </a:t>
            </a:r>
            <a:r>
              <a:rPr lang="en-US" sz="3199" spc="28">
                <a:solidFill>
                  <a:srgbClr val="000000"/>
                </a:solidFill>
                <a:latin typeface="Times New Roman"/>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p>
          <a:p>
            <a:pPr algn="just">
              <a:lnSpc>
                <a:spcPts val="3839"/>
              </a:lnSpc>
            </a:pPr>
            <a:r>
              <a:rPr lang="en-US" sz="3199" spc="28">
                <a:solidFill>
                  <a:srgbClr val="000000"/>
                </a:solidFill>
                <a:latin typeface="Times New Roman"/>
              </a:rPr>
              <a:t> on. </a:t>
            </a:r>
          </a:p>
          <a:p>
            <a:pPr algn="just">
              <a:lnSpc>
                <a:spcPts val="3839"/>
              </a:lnSpc>
            </a:pPr>
            <a:endParaRPr lang="en-US" sz="3199" spc="28">
              <a:solidFill>
                <a:srgbClr val="000000"/>
              </a:solidFill>
              <a:latin typeface="Times New Roman"/>
            </a:endParaRPr>
          </a:p>
        </p:txBody>
      </p:sp>
      <p:sp>
        <p:nvSpPr>
          <p:cNvPr id="23" name="Freeform 23"/>
          <p:cNvSpPr/>
          <p:nvPr/>
        </p:nvSpPr>
        <p:spPr>
          <a:xfrm flipH="1" flipV="1">
            <a:off x="0" y="0"/>
            <a:ext cx="32397785" cy="5792845"/>
          </a:xfrm>
          <a:custGeom>
            <a:avLst/>
            <a:gdLst/>
            <a:ahLst/>
            <a:cxnLst/>
            <a:rect l="l" t="t" r="r" b="b"/>
            <a:pathLst>
              <a:path w="32397785" h="5792845">
                <a:moveTo>
                  <a:pt x="32397785" y="5792845"/>
                </a:moveTo>
                <a:lnTo>
                  <a:pt x="0" y="5792845"/>
                </a:lnTo>
                <a:lnTo>
                  <a:pt x="0" y="0"/>
                </a:lnTo>
                <a:lnTo>
                  <a:pt x="32397785" y="0"/>
                </a:lnTo>
                <a:lnTo>
                  <a:pt x="32397785" y="5792845"/>
                </a:lnTo>
                <a:close/>
              </a:path>
            </a:pathLst>
          </a:custGeom>
          <a:blipFill>
            <a:blip r:embed="rId7">
              <a:alphaModFix amt="82000"/>
            </a:blip>
            <a:stretch>
              <a:fillRect t="-5" r="-272" b="-298907"/>
            </a:stretch>
          </a:blipFill>
        </p:spPr>
      </p:sp>
      <p:sp>
        <p:nvSpPr>
          <p:cNvPr id="24" name="Freeform 24" descr="Logotipo  Descrição gerada automaticamente"/>
          <p:cNvSpPr/>
          <p:nvPr/>
        </p:nvSpPr>
        <p:spPr>
          <a:xfrm>
            <a:off x="1166593" y="206565"/>
            <a:ext cx="4971460" cy="4609279"/>
          </a:xfrm>
          <a:custGeom>
            <a:avLst/>
            <a:gdLst/>
            <a:ahLst/>
            <a:cxnLst/>
            <a:rect l="l" t="t" r="r" b="b"/>
            <a:pathLst>
              <a:path w="4971460" h="4609279">
                <a:moveTo>
                  <a:pt x="0" y="0"/>
                </a:moveTo>
                <a:lnTo>
                  <a:pt x="4971460" y="0"/>
                </a:lnTo>
                <a:lnTo>
                  <a:pt x="4971460" y="4609279"/>
                </a:lnTo>
                <a:lnTo>
                  <a:pt x="0" y="4609279"/>
                </a:lnTo>
                <a:lnTo>
                  <a:pt x="0" y="0"/>
                </a:lnTo>
                <a:close/>
              </a:path>
            </a:pathLst>
          </a:custGeom>
          <a:blipFill>
            <a:blip r:embed="rId8"/>
            <a:stretch>
              <a:fillRect l="-69229" t="-8613" r="-56604" b="-90838"/>
            </a:stretch>
          </a:blipFill>
        </p:spPr>
      </p:sp>
      <p:sp>
        <p:nvSpPr>
          <p:cNvPr id="25" name="TextBox 25"/>
          <p:cNvSpPr txBox="1"/>
          <p:nvPr/>
        </p:nvSpPr>
        <p:spPr>
          <a:xfrm>
            <a:off x="4501497" y="2470408"/>
            <a:ext cx="9503985" cy="2200544"/>
          </a:xfrm>
          <a:prstGeom prst="rect">
            <a:avLst/>
          </a:prstGeom>
        </p:spPr>
        <p:txBody>
          <a:bodyPr lIns="0" tIns="0" rIns="0" bIns="0" rtlCol="0" anchor="t">
            <a:spAutoFit/>
          </a:bodyPr>
          <a:lstStyle/>
          <a:p>
            <a:pPr algn="l">
              <a:lnSpc>
                <a:spcPts val="17136"/>
              </a:lnSpc>
            </a:pPr>
            <a:r>
              <a:rPr lang="en-US" sz="15031" spc="-1232">
                <a:solidFill>
                  <a:srgbClr val="242655"/>
                </a:solidFill>
                <a:latin typeface="Open Sans"/>
              </a:rPr>
              <a:t>SEMI</a:t>
            </a:r>
            <a:r>
              <a:rPr lang="en-US" sz="15031" spc="-1232">
                <a:solidFill>
                  <a:srgbClr val="242655"/>
                </a:solidFill>
                <a:latin typeface="Open Sans Bold"/>
              </a:rPr>
              <a:t>HIDRO</a:t>
            </a:r>
          </a:p>
        </p:txBody>
      </p:sp>
      <p:sp>
        <p:nvSpPr>
          <p:cNvPr id="26" name="TextBox 26"/>
          <p:cNvSpPr txBox="1"/>
          <p:nvPr/>
        </p:nvSpPr>
        <p:spPr>
          <a:xfrm>
            <a:off x="91440" y="7952229"/>
            <a:ext cx="32214904" cy="1162050"/>
          </a:xfrm>
          <a:prstGeom prst="rect">
            <a:avLst/>
          </a:prstGeom>
        </p:spPr>
        <p:txBody>
          <a:bodyPr lIns="0" tIns="0" rIns="0" bIns="0" rtlCol="0" anchor="t">
            <a:spAutoFit/>
          </a:bodyPr>
          <a:lstStyle/>
          <a:p>
            <a:pPr algn="ctr">
              <a:lnSpc>
                <a:spcPts val="4320"/>
              </a:lnSpc>
            </a:pPr>
            <a:r>
              <a:rPr lang="en-US" sz="3600">
                <a:solidFill>
                  <a:srgbClr val="000000"/>
                </a:solidFill>
                <a:latin typeface="Times New Roman Bold"/>
              </a:rPr>
              <a:t>Autor¹; Coautor²; Coautor³; Coautor; Coautor; Coautor; Coautor; Coautor; Coautor; Coautor </a:t>
            </a:r>
          </a:p>
          <a:p>
            <a:pPr algn="ctr">
              <a:lnSpc>
                <a:spcPts val="4320"/>
              </a:lnSpc>
            </a:pPr>
            <a:r>
              <a:rPr lang="en-US" sz="3600">
                <a:solidFill>
                  <a:srgbClr val="000000"/>
                </a:solidFill>
                <a:latin typeface="Times New Roman Bold"/>
              </a:rPr>
              <a:t>(Times 36, negrito, separados por ponto-e-vírgula (;), centralizado)</a:t>
            </a:r>
          </a:p>
        </p:txBody>
      </p:sp>
      <p:sp>
        <p:nvSpPr>
          <p:cNvPr id="27" name="TextBox 27"/>
          <p:cNvSpPr txBox="1"/>
          <p:nvPr/>
        </p:nvSpPr>
        <p:spPr>
          <a:xfrm>
            <a:off x="91440" y="9210630"/>
            <a:ext cx="32214904" cy="1133475"/>
          </a:xfrm>
          <a:prstGeom prst="rect">
            <a:avLst/>
          </a:prstGeom>
        </p:spPr>
        <p:txBody>
          <a:bodyPr lIns="0" tIns="0" rIns="0" bIns="0" rtlCol="0" anchor="t">
            <a:spAutoFit/>
          </a:bodyPr>
          <a:lstStyle/>
          <a:p>
            <a:pPr algn="ctr">
              <a:lnSpc>
                <a:spcPts val="2879"/>
              </a:lnSpc>
            </a:pPr>
            <a:r>
              <a:rPr lang="en-US" sz="2400">
                <a:solidFill>
                  <a:srgbClr val="000000"/>
                </a:solidFill>
                <a:latin typeface="Times New Roman Italics"/>
              </a:rPr>
              <a:t>¹ (Instituição A, área de estudo); (Times 4, itálico, centralizado) </a:t>
            </a:r>
          </a:p>
          <a:p>
            <a:pPr algn="ctr">
              <a:lnSpc>
                <a:spcPts val="2879"/>
              </a:lnSpc>
            </a:pPr>
            <a:r>
              <a:rPr lang="en-US" sz="2400">
                <a:solidFill>
                  <a:srgbClr val="000000"/>
                </a:solidFill>
                <a:latin typeface="Times New Roman Italics"/>
              </a:rPr>
              <a:t>² (Instituição B, área de estudo); </a:t>
            </a:r>
          </a:p>
          <a:p>
            <a:pPr algn="ctr">
              <a:lnSpc>
                <a:spcPts val="2879"/>
              </a:lnSpc>
            </a:pPr>
            <a:r>
              <a:rPr lang="en-US" sz="2400">
                <a:solidFill>
                  <a:srgbClr val="000000"/>
                </a:solidFill>
                <a:latin typeface="Times New Roman Italics"/>
              </a:rPr>
              <a:t>³ (Instituição C, área de estudo); </a:t>
            </a:r>
          </a:p>
        </p:txBody>
      </p:sp>
      <p:sp>
        <p:nvSpPr>
          <p:cNvPr id="28" name="TextBox 28"/>
          <p:cNvSpPr txBox="1"/>
          <p:nvPr/>
        </p:nvSpPr>
        <p:spPr>
          <a:xfrm>
            <a:off x="91440" y="10669251"/>
            <a:ext cx="32214904" cy="431597"/>
          </a:xfrm>
          <a:prstGeom prst="rect">
            <a:avLst/>
          </a:prstGeom>
        </p:spPr>
        <p:txBody>
          <a:bodyPr lIns="0" tIns="0" rIns="0" bIns="0" rtlCol="0" anchor="t">
            <a:spAutoFit/>
          </a:bodyPr>
          <a:lstStyle/>
          <a:p>
            <a:pPr algn="ctr">
              <a:lnSpc>
                <a:spcPts val="3081"/>
              </a:lnSpc>
            </a:pPr>
            <a:r>
              <a:rPr lang="en-US" sz="2400" u="sng">
                <a:solidFill>
                  <a:srgbClr val="000000"/>
                </a:solidFill>
                <a:latin typeface="Times New Roman"/>
              </a:rPr>
              <a:t>Autor para correspondência: (e-mail, sublinhado, Arial 28)</a:t>
            </a:r>
            <a:r>
              <a:rPr lang="en-US" sz="2400">
                <a:solidFill>
                  <a:srgbClr val="000000"/>
                </a:solidFill>
                <a:latin typeface="Times New Roman"/>
              </a:rPr>
              <a:t> </a:t>
            </a:r>
          </a:p>
        </p:txBody>
      </p:sp>
      <p:sp>
        <p:nvSpPr>
          <p:cNvPr id="29" name="TextBox 29"/>
          <p:cNvSpPr txBox="1"/>
          <p:nvPr/>
        </p:nvSpPr>
        <p:spPr>
          <a:xfrm>
            <a:off x="91440" y="11129422"/>
            <a:ext cx="32214904" cy="647395"/>
          </a:xfrm>
          <a:prstGeom prst="rect">
            <a:avLst/>
          </a:prstGeom>
        </p:spPr>
        <p:txBody>
          <a:bodyPr lIns="0" tIns="0" rIns="0" bIns="0" rtlCol="0" anchor="t">
            <a:spAutoFit/>
          </a:bodyPr>
          <a:lstStyle/>
          <a:p>
            <a:pPr algn="ctr">
              <a:lnSpc>
                <a:spcPts val="4622"/>
              </a:lnSpc>
            </a:pPr>
            <a:r>
              <a:rPr lang="en-US" sz="3600">
                <a:solidFill>
                  <a:srgbClr val="000000"/>
                </a:solidFill>
                <a:latin typeface="Times New Roman Bold Italics"/>
              </a:rPr>
              <a:t>Palavras-chave</a:t>
            </a:r>
            <a:r>
              <a:rPr lang="en-US" sz="3600">
                <a:solidFill>
                  <a:srgbClr val="000000"/>
                </a:solidFill>
                <a:latin typeface="Times New Roman Italics"/>
              </a:rPr>
              <a:t>: (De três (3) a cinco (5) palavras-chave separadas por ponto-e-vírgula (;) em ordem alfabética, Times 36, centralizado, itálico)</a:t>
            </a:r>
          </a:p>
        </p:txBody>
      </p:sp>
      <p:sp>
        <p:nvSpPr>
          <p:cNvPr id="30" name="TextBox 30"/>
          <p:cNvSpPr txBox="1"/>
          <p:nvPr/>
        </p:nvSpPr>
        <p:spPr>
          <a:xfrm>
            <a:off x="91441" y="5726170"/>
            <a:ext cx="32214904" cy="1971377"/>
          </a:xfrm>
          <a:prstGeom prst="rect">
            <a:avLst/>
          </a:prstGeom>
        </p:spPr>
        <p:txBody>
          <a:bodyPr lIns="0" tIns="0" rIns="0" bIns="0" rtlCol="0" anchor="t">
            <a:spAutoFit/>
          </a:bodyPr>
          <a:lstStyle/>
          <a:p>
            <a:pPr algn="ctr">
              <a:lnSpc>
                <a:spcPts val="7200"/>
              </a:lnSpc>
            </a:pPr>
            <a:r>
              <a:rPr lang="en-US" sz="6000" spc="-150">
                <a:solidFill>
                  <a:srgbClr val="000000"/>
                </a:solidFill>
                <a:latin typeface="Times New Roman Bold"/>
              </a:rPr>
              <a:t>TITULO (MÍNIMO DE 70 E MÁXIMO DE 250 CARACTERES, ESCRITO EM CAIXA ALTA, NEGRITO, TAMANHO 60, FONTE TIMES NEW ROMAN, CENTRALIZADO)</a:t>
            </a:r>
          </a:p>
        </p:txBody>
      </p:sp>
      <p:sp>
        <p:nvSpPr>
          <p:cNvPr id="31" name="TextBox 31"/>
          <p:cNvSpPr txBox="1"/>
          <p:nvPr/>
        </p:nvSpPr>
        <p:spPr>
          <a:xfrm>
            <a:off x="1120795" y="13177153"/>
            <a:ext cx="14573250" cy="5410200"/>
          </a:xfrm>
          <a:prstGeom prst="rect">
            <a:avLst/>
          </a:prstGeom>
        </p:spPr>
        <p:txBody>
          <a:bodyPr lIns="0" tIns="0" rIns="0" bIns="0" rtlCol="0" anchor="t">
            <a:spAutoFit/>
          </a:bodyPr>
          <a:lstStyle/>
          <a:p>
            <a:pPr algn="just">
              <a:lnSpc>
                <a:spcPts val="3839"/>
              </a:lnSpc>
            </a:pPr>
            <a:r>
              <a:rPr lang="en-US" sz="3199" spc="29">
                <a:solidFill>
                  <a:srgbClr val="000000"/>
                </a:solidFill>
                <a:latin typeface="Times New Roman Bold"/>
              </a:rPr>
              <a:t>Texto sem negrito, fonte times 32, justificado em ambas margens. </a:t>
            </a:r>
            <a:r>
              <a:rPr lang="en-US" sz="3199" spc="29">
                <a:solidFill>
                  <a:srgbClr val="000000"/>
                </a:solidFill>
                <a:latin typeface="Times New Roman"/>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Pellentesque non euismod ligula, in malesuada justo. Proin vestibulum tortor dignissim orci faucibus, in porta risus malesuada. Donec tempus tellus in magna mollis consectetur. </a:t>
            </a:r>
          </a:p>
        </p:txBody>
      </p:sp>
      <p:sp>
        <p:nvSpPr>
          <p:cNvPr id="32" name="TextBox 32"/>
          <p:cNvSpPr txBox="1"/>
          <p:nvPr/>
        </p:nvSpPr>
        <p:spPr>
          <a:xfrm>
            <a:off x="1183937" y="24437245"/>
            <a:ext cx="8116345" cy="476250"/>
          </a:xfrm>
          <a:prstGeom prst="rect">
            <a:avLst/>
          </a:prstGeom>
        </p:spPr>
        <p:txBody>
          <a:bodyPr lIns="0" tIns="0" rIns="0" bIns="0" rtlCol="0" anchor="t">
            <a:spAutoFit/>
          </a:bodyPr>
          <a:lstStyle/>
          <a:p>
            <a:pPr algn="ctr">
              <a:lnSpc>
                <a:spcPts val="3359"/>
              </a:lnSpc>
            </a:pPr>
            <a:r>
              <a:rPr lang="en-US" sz="2799" spc="26">
                <a:solidFill>
                  <a:srgbClr val="000000"/>
                </a:solidFill>
                <a:latin typeface="Times New Roman Italics"/>
              </a:rPr>
              <a:t>Charadrius bicinctu – Fonte: wikimedia.org</a:t>
            </a:r>
          </a:p>
        </p:txBody>
      </p:sp>
      <p:sp>
        <p:nvSpPr>
          <p:cNvPr id="33" name="TextBox 33"/>
          <p:cNvSpPr txBox="1"/>
          <p:nvPr/>
        </p:nvSpPr>
        <p:spPr>
          <a:xfrm>
            <a:off x="10632439" y="24653135"/>
            <a:ext cx="5071131" cy="895350"/>
          </a:xfrm>
          <a:prstGeom prst="rect">
            <a:avLst/>
          </a:prstGeom>
        </p:spPr>
        <p:txBody>
          <a:bodyPr lIns="0" tIns="0" rIns="0" bIns="0" rtlCol="0" anchor="t">
            <a:spAutoFit/>
          </a:bodyPr>
          <a:lstStyle/>
          <a:p>
            <a:pPr algn="ctr">
              <a:lnSpc>
                <a:spcPts val="3359"/>
              </a:lnSpc>
            </a:pPr>
            <a:r>
              <a:rPr lang="en-US" sz="2799" spc="26">
                <a:solidFill>
                  <a:srgbClr val="000000"/>
                </a:solidFill>
                <a:latin typeface="Times New Roman Italics"/>
              </a:rPr>
              <a:t>Anodorhynchus hyacinthinus</a:t>
            </a:r>
          </a:p>
          <a:p>
            <a:pPr algn="ctr">
              <a:lnSpc>
                <a:spcPts val="3359"/>
              </a:lnSpc>
            </a:pPr>
            <a:r>
              <a:rPr lang="en-US" sz="2799" spc="26">
                <a:solidFill>
                  <a:srgbClr val="000000"/>
                </a:solidFill>
                <a:latin typeface="Times New Roman Italics"/>
              </a:rPr>
              <a:t>Fonte: wikimedia.org</a:t>
            </a:r>
          </a:p>
        </p:txBody>
      </p:sp>
      <p:sp>
        <p:nvSpPr>
          <p:cNvPr id="34" name="TextBox 34"/>
          <p:cNvSpPr txBox="1"/>
          <p:nvPr/>
        </p:nvSpPr>
        <p:spPr>
          <a:xfrm>
            <a:off x="7390276" y="31224533"/>
            <a:ext cx="8036559" cy="476250"/>
          </a:xfrm>
          <a:prstGeom prst="rect">
            <a:avLst/>
          </a:prstGeom>
        </p:spPr>
        <p:txBody>
          <a:bodyPr lIns="0" tIns="0" rIns="0" bIns="0" rtlCol="0" anchor="t">
            <a:spAutoFit/>
          </a:bodyPr>
          <a:lstStyle/>
          <a:p>
            <a:pPr algn="ctr">
              <a:lnSpc>
                <a:spcPts val="3359"/>
              </a:lnSpc>
            </a:pPr>
            <a:r>
              <a:rPr lang="en-US" sz="2799" spc="26">
                <a:solidFill>
                  <a:srgbClr val="000000"/>
                </a:solidFill>
                <a:latin typeface="Times New Roman Italics"/>
              </a:rPr>
              <a:t>Amazona aestiva - Fonte: wikimedia.org</a:t>
            </a:r>
          </a:p>
        </p:txBody>
      </p:sp>
      <p:sp>
        <p:nvSpPr>
          <p:cNvPr id="35" name="TextBox 35"/>
          <p:cNvSpPr txBox="1"/>
          <p:nvPr/>
        </p:nvSpPr>
        <p:spPr>
          <a:xfrm>
            <a:off x="1415312" y="31195197"/>
            <a:ext cx="4935079" cy="895350"/>
          </a:xfrm>
          <a:prstGeom prst="rect">
            <a:avLst/>
          </a:prstGeom>
        </p:spPr>
        <p:txBody>
          <a:bodyPr lIns="0" tIns="0" rIns="0" bIns="0" rtlCol="0" anchor="t">
            <a:spAutoFit/>
          </a:bodyPr>
          <a:lstStyle/>
          <a:p>
            <a:pPr algn="ctr">
              <a:lnSpc>
                <a:spcPts val="3359"/>
              </a:lnSpc>
            </a:pPr>
            <a:r>
              <a:rPr lang="en-US" sz="2799" spc="26">
                <a:solidFill>
                  <a:srgbClr val="000000"/>
                </a:solidFill>
                <a:latin typeface="Times New Roman Italics"/>
              </a:rPr>
              <a:t>Caracara Plancus</a:t>
            </a:r>
          </a:p>
          <a:p>
            <a:pPr algn="ctr">
              <a:lnSpc>
                <a:spcPts val="3359"/>
              </a:lnSpc>
            </a:pPr>
            <a:r>
              <a:rPr lang="en-US" sz="2799" spc="26">
                <a:solidFill>
                  <a:srgbClr val="000000"/>
                </a:solidFill>
                <a:latin typeface="Times New Roman Italics"/>
              </a:rPr>
              <a:t>Fonte: wikimedia.org</a:t>
            </a:r>
          </a:p>
        </p:txBody>
      </p:sp>
      <p:sp>
        <p:nvSpPr>
          <p:cNvPr id="36" name="TextBox 36"/>
          <p:cNvSpPr txBox="1"/>
          <p:nvPr/>
        </p:nvSpPr>
        <p:spPr>
          <a:xfrm>
            <a:off x="16690339" y="13177153"/>
            <a:ext cx="14573250" cy="8324850"/>
          </a:xfrm>
          <a:prstGeom prst="rect">
            <a:avLst/>
          </a:prstGeom>
        </p:spPr>
        <p:txBody>
          <a:bodyPr lIns="0" tIns="0" rIns="0" bIns="0" rtlCol="0" anchor="t">
            <a:spAutoFit/>
          </a:bodyPr>
          <a:lstStyle/>
          <a:p>
            <a:pPr algn="just">
              <a:lnSpc>
                <a:spcPts val="3839"/>
              </a:lnSpc>
            </a:pPr>
            <a:r>
              <a:rPr lang="en-US" sz="3199" spc="29">
                <a:solidFill>
                  <a:srgbClr val="000000"/>
                </a:solidFill>
                <a:latin typeface="Times New Roman"/>
              </a:rPr>
              <a:t>	</a:t>
            </a:r>
            <a:r>
              <a:rPr lang="en-US" sz="3199" spc="29">
                <a:solidFill>
                  <a:srgbClr val="000000"/>
                </a:solidFill>
                <a:latin typeface="Times New Roman Bold"/>
              </a:rPr>
              <a:t> Texto sem negrito, fonte times 32, justificado em ambas margens. </a:t>
            </a:r>
            <a:r>
              <a:rPr lang="en-US" sz="3199" spc="29">
                <a:solidFill>
                  <a:srgbClr val="000000"/>
                </a:solidFill>
                <a:latin typeface="Times New Roman"/>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p>
          <a:p>
            <a:pPr algn="just">
              <a:lnSpc>
                <a:spcPts val="3839"/>
              </a:lnSpc>
            </a:pPr>
            <a:r>
              <a:rPr lang="en-US" sz="3199" spc="29">
                <a:solidFill>
                  <a:srgbClr val="000000"/>
                </a:solidFill>
                <a:latin typeface="Times New Roman"/>
              </a:rPr>
              <a:t>	Pellentesque non euismod ligula, in malesuada justo. Proin vestibulum tortor dignissim orci faucibus, in porta risus malesuada. Donec tempus tellus in magna mollis consectetur. Donec tristique et libero vitae sollicitudin. Vivamus diam lectus, vestibulum vitae rhoncus nec, lacinia sit amet enim. Nam varius massa tortor, convallis finibus est vulputate sit amet. Integer semper, tellus sed interdum congue, sapien lorem aliquet erat, vehicula viverra felis ante vel risus. Mauris enim orci, ornare ut efficitur et, laoreet in dui. Vestibulum malesuada egestas ipsum et commodo. Sed placerat facilisis lacus, fringilla lobortis lectus condimentum non. </a:t>
            </a:r>
          </a:p>
        </p:txBody>
      </p:sp>
      <p:sp>
        <p:nvSpPr>
          <p:cNvPr id="37" name="TextBox 37"/>
          <p:cNvSpPr txBox="1"/>
          <p:nvPr/>
        </p:nvSpPr>
        <p:spPr>
          <a:xfrm>
            <a:off x="16690339" y="22963322"/>
            <a:ext cx="14573250" cy="4438650"/>
          </a:xfrm>
          <a:prstGeom prst="rect">
            <a:avLst/>
          </a:prstGeom>
        </p:spPr>
        <p:txBody>
          <a:bodyPr lIns="0" tIns="0" rIns="0" bIns="0" rtlCol="0" anchor="t">
            <a:spAutoFit/>
          </a:bodyPr>
          <a:lstStyle/>
          <a:p>
            <a:pPr algn="just">
              <a:lnSpc>
                <a:spcPts val="3839"/>
              </a:lnSpc>
            </a:pPr>
            <a:r>
              <a:rPr lang="en-US" sz="3199" spc="29">
                <a:solidFill>
                  <a:srgbClr val="000000"/>
                </a:solidFill>
                <a:latin typeface="Times New Roman Bold"/>
              </a:rPr>
              <a:t>	Texto sem negrito, fonte times 32, justificado em ambas margens. </a:t>
            </a:r>
            <a:r>
              <a:rPr lang="en-US" sz="3199" spc="29">
                <a:solidFill>
                  <a:srgbClr val="000000"/>
                </a:solidFill>
                <a:latin typeface="Times New Roman"/>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p>
        </p:txBody>
      </p:sp>
      <p:sp>
        <p:nvSpPr>
          <p:cNvPr id="38" name="TextBox 38"/>
          <p:cNvSpPr txBox="1"/>
          <p:nvPr/>
        </p:nvSpPr>
        <p:spPr>
          <a:xfrm>
            <a:off x="16690339" y="30719899"/>
            <a:ext cx="14573250" cy="3810000"/>
          </a:xfrm>
          <a:prstGeom prst="rect">
            <a:avLst/>
          </a:prstGeom>
        </p:spPr>
        <p:txBody>
          <a:bodyPr lIns="0" tIns="0" rIns="0" bIns="0" rtlCol="0" anchor="t">
            <a:spAutoFit/>
          </a:bodyPr>
          <a:lstStyle/>
          <a:p>
            <a:pPr algn="ctr">
              <a:lnSpc>
                <a:spcPts val="4200"/>
              </a:lnSpc>
            </a:pPr>
            <a:r>
              <a:rPr lang="en-US" sz="3500" spc="31">
                <a:solidFill>
                  <a:srgbClr val="000000"/>
                </a:solidFill>
                <a:latin typeface="Times New Roman Bold"/>
              </a:rPr>
              <a:t>(referências de acordo com as normas ABNT)</a:t>
            </a:r>
          </a:p>
          <a:p>
            <a:pPr algn="ctr">
              <a:lnSpc>
                <a:spcPts val="4200"/>
              </a:lnSpc>
            </a:pPr>
            <a:r>
              <a:rPr lang="en-US" sz="3500" spc="32">
                <a:solidFill>
                  <a:srgbClr val="000000"/>
                </a:solidFill>
                <a:latin typeface="Times New Roman Bold"/>
              </a:rPr>
              <a:t>BIBLIOGRAFIA	REGISTRAR APENAS A BIBLIOGRAFIA CITADA NO PÔSTER</a:t>
            </a:r>
          </a:p>
          <a:p>
            <a:pPr algn="just">
              <a:lnSpc>
                <a:spcPts val="4200"/>
              </a:lnSpc>
            </a:pPr>
            <a:r>
              <a:rPr lang="en-US" sz="3500" spc="32">
                <a:solidFill>
                  <a:srgbClr val="000000"/>
                </a:solidFill>
                <a:latin typeface="Times New Roman"/>
              </a:rPr>
              <a:t>POSTER, Citada No. </a:t>
            </a:r>
            <a:r>
              <a:rPr lang="en-US" sz="3500" spc="32">
                <a:solidFill>
                  <a:srgbClr val="000000"/>
                </a:solidFill>
                <a:latin typeface="Times New Roman Bold"/>
              </a:rPr>
              <a:t>“Registrar apenas a bibliografia citada no poster”. Campinas: Exemplo, 2022.</a:t>
            </a:r>
          </a:p>
          <a:p>
            <a:pPr algn="just">
              <a:lnSpc>
                <a:spcPts val="4200"/>
              </a:lnSpc>
            </a:pPr>
            <a:r>
              <a:rPr lang="en-US" sz="3500" spc="32">
                <a:solidFill>
                  <a:srgbClr val="000000"/>
                </a:solidFill>
                <a:latin typeface="Times New Roman"/>
              </a:rPr>
              <a:t>POSTER, Citada No. </a:t>
            </a:r>
            <a:r>
              <a:rPr lang="en-US" sz="3500" spc="32">
                <a:solidFill>
                  <a:srgbClr val="000000"/>
                </a:solidFill>
                <a:latin typeface="Times New Roman Bold"/>
              </a:rPr>
              <a:t>“Registrar apenas a bibliografia citada no poster”. Campinas: Exemplo, 2022. </a:t>
            </a:r>
          </a:p>
        </p:txBody>
      </p:sp>
      <p:sp>
        <p:nvSpPr>
          <p:cNvPr id="39" name="TextBox 39"/>
          <p:cNvSpPr txBox="1"/>
          <p:nvPr/>
        </p:nvSpPr>
        <p:spPr>
          <a:xfrm>
            <a:off x="17914747" y="1682710"/>
            <a:ext cx="14128901" cy="1598930"/>
          </a:xfrm>
          <a:prstGeom prst="rect">
            <a:avLst/>
          </a:prstGeom>
        </p:spPr>
        <p:txBody>
          <a:bodyPr lIns="0" tIns="0" rIns="0" bIns="0" rtlCol="0" anchor="t">
            <a:spAutoFit/>
          </a:bodyPr>
          <a:lstStyle/>
          <a:p>
            <a:pPr algn="r">
              <a:lnSpc>
                <a:spcPts val="4339"/>
              </a:lnSpc>
            </a:pPr>
            <a:r>
              <a:rPr lang="en-US" sz="3099">
                <a:solidFill>
                  <a:srgbClr val="206A97"/>
                </a:solidFill>
                <a:latin typeface="Montserrat Classic"/>
              </a:rPr>
              <a:t>O papel da ciência para a gestão das águas e fortalecimento dos comitês de Bacias Hidrográficas</a:t>
            </a:r>
          </a:p>
          <a:p>
            <a:pPr algn="r">
              <a:lnSpc>
                <a:spcPts val="4200"/>
              </a:lnSpc>
            </a:pPr>
            <a:r>
              <a:rPr lang="en-US" sz="3000">
                <a:solidFill>
                  <a:srgbClr val="11608F"/>
                </a:solidFill>
                <a:latin typeface="Montserrat Classic Bold"/>
              </a:rPr>
              <a:t>DE 23 À 27 DE SETEMBRO DE 2024</a:t>
            </a:r>
          </a:p>
        </p:txBody>
      </p:sp>
      <p:sp>
        <p:nvSpPr>
          <p:cNvPr id="40" name="TextBox 40"/>
          <p:cNvSpPr txBox="1"/>
          <p:nvPr/>
        </p:nvSpPr>
        <p:spPr>
          <a:xfrm>
            <a:off x="4498004" y="4515932"/>
            <a:ext cx="13649015" cy="319565"/>
          </a:xfrm>
          <a:prstGeom prst="rect">
            <a:avLst/>
          </a:prstGeom>
        </p:spPr>
        <p:txBody>
          <a:bodyPr lIns="0" tIns="0" rIns="0" bIns="0" rtlCol="0" anchor="t">
            <a:spAutoFit/>
          </a:bodyPr>
          <a:lstStyle/>
          <a:p>
            <a:pPr algn="l">
              <a:lnSpc>
                <a:spcPts val="2599"/>
              </a:lnSpc>
            </a:pPr>
            <a:r>
              <a:rPr lang="en-US" sz="2202">
                <a:solidFill>
                  <a:srgbClr val="206A97"/>
                </a:solidFill>
                <a:latin typeface="Montserrat Classic"/>
                <a:ea typeface="Montserrat Classic"/>
              </a:rPr>
              <a:t>SEMINÁRIO SOB﻿RE PESQUISA, GESTÃO E CONSERVAÇÃO DOS RECURSOS HÍDRICOS</a:t>
            </a:r>
          </a:p>
        </p:txBody>
      </p:sp>
      <p:sp>
        <p:nvSpPr>
          <p:cNvPr id="42" name="TextBox 42"/>
          <p:cNvSpPr txBox="1"/>
          <p:nvPr/>
        </p:nvSpPr>
        <p:spPr>
          <a:xfrm>
            <a:off x="1120795" y="39929941"/>
            <a:ext cx="4781302" cy="512961"/>
          </a:xfrm>
          <a:prstGeom prst="rect">
            <a:avLst/>
          </a:prstGeom>
        </p:spPr>
        <p:txBody>
          <a:bodyPr lIns="0" tIns="0" rIns="0" bIns="0" rtlCol="0" anchor="t">
            <a:spAutoFit/>
          </a:bodyPr>
          <a:lstStyle/>
          <a:p>
            <a:pPr algn="l">
              <a:lnSpc>
                <a:spcPts val="3962"/>
              </a:lnSpc>
              <a:spcBef>
                <a:spcPct val="0"/>
              </a:spcBef>
            </a:pPr>
            <a:r>
              <a:rPr lang="en-US" sz="3635" dirty="0">
                <a:solidFill>
                  <a:srgbClr val="205174"/>
                </a:solidFill>
                <a:latin typeface="Montserrat Classic Bold"/>
              </a:rPr>
              <a:t>FINANCIAMENTO: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950</Words>
  <Application>Microsoft Office PowerPoint</Application>
  <PresentationFormat>Personalizar</PresentationFormat>
  <Paragraphs>36</Paragraphs>
  <Slides>1</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vt:i4>
      </vt:variant>
    </vt:vector>
  </HeadingPairs>
  <TitlesOfParts>
    <vt:vector size="12" baseType="lpstr">
      <vt:lpstr>Times New Roman Bold Italics</vt:lpstr>
      <vt:lpstr>Calibri</vt:lpstr>
      <vt:lpstr>Arial</vt:lpstr>
      <vt:lpstr>Open Sans Bold</vt:lpstr>
      <vt:lpstr>Times New Roman Italics</vt:lpstr>
      <vt:lpstr>Montserrat Classic Bold</vt:lpstr>
      <vt:lpstr>Times New Roman</vt:lpstr>
      <vt:lpstr>Montserrat Classic</vt:lpstr>
      <vt:lpstr>Open Sans</vt:lpstr>
      <vt:lpstr>Times New Roman Bold</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Modelo-Banner-90x120-1.pptx</dc:title>
  <cp:lastModifiedBy>Ibraim Fantin da Cruz</cp:lastModifiedBy>
  <cp:revision>2</cp:revision>
  <dcterms:created xsi:type="dcterms:W3CDTF">2006-08-16T00:00:00Z</dcterms:created>
  <dcterms:modified xsi:type="dcterms:W3CDTF">2024-06-26T20:16:06Z</dcterms:modified>
  <dc:identifier>DAGI5LKD4MM</dc:identifier>
</cp:coreProperties>
</file>