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</p:sldIdLst>
  <p:sldSz cy="5670550" cx="10080625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zBoFVSfZn3W3BDU9vn9KW9QtY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3" Type="http://customschemas.google.com/relationships/presentationmetadata" Target="meta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09760" y="694800"/>
            <a:ext cx="2238120" cy="34286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2975760" cy="45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:notes"/>
          <p:cNvSpPr/>
          <p:nvPr>
            <p:ph idx="2" type="sldImg"/>
          </p:nvPr>
        </p:nvSpPr>
        <p:spPr>
          <a:xfrm>
            <a:off x="2309760" y="694800"/>
            <a:ext cx="2238120" cy="34286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/>
          <p:nvPr>
            <p:ph idx="2" type="sldImg"/>
          </p:nvPr>
        </p:nvSpPr>
        <p:spPr>
          <a:xfrm>
            <a:off x="381240" y="685800"/>
            <a:ext cx="6095520" cy="34286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3:notes"/>
          <p:cNvSpPr/>
          <p:nvPr>
            <p:ph idx="2" type="sldImg"/>
          </p:nvPr>
        </p:nvSpPr>
        <p:spPr>
          <a:xfrm>
            <a:off x="2309760" y="694800"/>
            <a:ext cx="2238120" cy="34286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" type="subTitle"/>
          </p:nvPr>
        </p:nvSpPr>
        <p:spPr>
          <a:xfrm>
            <a:off x="360000" y="1326600"/>
            <a:ext cx="950400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" type="body"/>
          </p:nvPr>
        </p:nvSpPr>
        <p:spPr>
          <a:xfrm>
            <a:off x="360000" y="1326600"/>
            <a:ext cx="9504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7"/>
          <p:cNvSpPr txBox="1"/>
          <p:nvPr>
            <p:ph idx="2" type="body"/>
          </p:nvPr>
        </p:nvSpPr>
        <p:spPr>
          <a:xfrm>
            <a:off x="360000" y="3416760"/>
            <a:ext cx="9504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8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" type="body"/>
          </p:nvPr>
        </p:nvSpPr>
        <p:spPr>
          <a:xfrm>
            <a:off x="36000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2" type="body"/>
          </p:nvPr>
        </p:nvSpPr>
        <p:spPr>
          <a:xfrm>
            <a:off x="523008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8"/>
          <p:cNvSpPr txBox="1"/>
          <p:nvPr>
            <p:ph idx="3" type="body"/>
          </p:nvPr>
        </p:nvSpPr>
        <p:spPr>
          <a:xfrm>
            <a:off x="36000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8"/>
          <p:cNvSpPr txBox="1"/>
          <p:nvPr>
            <p:ph idx="4" type="body"/>
          </p:nvPr>
        </p:nvSpPr>
        <p:spPr>
          <a:xfrm>
            <a:off x="523008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9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9"/>
          <p:cNvSpPr txBox="1"/>
          <p:nvPr>
            <p:ph idx="1" type="body"/>
          </p:nvPr>
        </p:nvSpPr>
        <p:spPr>
          <a:xfrm>
            <a:off x="360000" y="132660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9"/>
          <p:cNvSpPr txBox="1"/>
          <p:nvPr>
            <p:ph idx="2" type="body"/>
          </p:nvPr>
        </p:nvSpPr>
        <p:spPr>
          <a:xfrm>
            <a:off x="3573360" y="132660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3" type="body"/>
          </p:nvPr>
        </p:nvSpPr>
        <p:spPr>
          <a:xfrm>
            <a:off x="6786720" y="132660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9"/>
          <p:cNvSpPr txBox="1"/>
          <p:nvPr>
            <p:ph idx="4" type="body"/>
          </p:nvPr>
        </p:nvSpPr>
        <p:spPr>
          <a:xfrm>
            <a:off x="360000" y="341676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9"/>
          <p:cNvSpPr txBox="1"/>
          <p:nvPr>
            <p:ph idx="5" type="body"/>
          </p:nvPr>
        </p:nvSpPr>
        <p:spPr>
          <a:xfrm>
            <a:off x="3573360" y="341676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6" type="body"/>
          </p:nvPr>
        </p:nvSpPr>
        <p:spPr>
          <a:xfrm>
            <a:off x="6786720" y="341676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" type="body"/>
          </p:nvPr>
        </p:nvSpPr>
        <p:spPr>
          <a:xfrm>
            <a:off x="360000" y="1727025"/>
            <a:ext cx="46380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2" type="body"/>
          </p:nvPr>
        </p:nvSpPr>
        <p:spPr>
          <a:xfrm>
            <a:off x="5230075" y="1672300"/>
            <a:ext cx="4638000" cy="36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700"/>
              <a:buNone/>
              <a:defRPr b="1" sz="17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" type="body"/>
          </p:nvPr>
        </p:nvSpPr>
        <p:spPr>
          <a:xfrm>
            <a:off x="360000" y="1745925"/>
            <a:ext cx="9504000" cy="35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2" type="title"/>
          </p:nvPr>
        </p:nvSpPr>
        <p:spPr>
          <a:xfrm>
            <a:off x="360000" y="378250"/>
            <a:ext cx="66231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4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" type="subTitle"/>
          </p:nvPr>
        </p:nvSpPr>
        <p:spPr>
          <a:xfrm>
            <a:off x="360000" y="1745925"/>
            <a:ext cx="9504000" cy="35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idx="1" type="subTitle"/>
          </p:nvPr>
        </p:nvSpPr>
        <p:spPr>
          <a:xfrm>
            <a:off x="360000" y="648000"/>
            <a:ext cx="9504000" cy="2432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36000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2" type="body"/>
          </p:nvPr>
        </p:nvSpPr>
        <p:spPr>
          <a:xfrm>
            <a:off x="5230080" y="1326600"/>
            <a:ext cx="463788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3" type="body"/>
          </p:nvPr>
        </p:nvSpPr>
        <p:spPr>
          <a:xfrm>
            <a:off x="36000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360000" y="1326600"/>
            <a:ext cx="463788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2" type="body"/>
          </p:nvPr>
        </p:nvSpPr>
        <p:spPr>
          <a:xfrm>
            <a:off x="523008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3" type="body"/>
          </p:nvPr>
        </p:nvSpPr>
        <p:spPr>
          <a:xfrm>
            <a:off x="523008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36000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2" type="body"/>
          </p:nvPr>
        </p:nvSpPr>
        <p:spPr>
          <a:xfrm>
            <a:off x="523008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3" type="body"/>
          </p:nvPr>
        </p:nvSpPr>
        <p:spPr>
          <a:xfrm>
            <a:off x="360000" y="3416760"/>
            <a:ext cx="9504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360000" y="1326600"/>
            <a:ext cx="9504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6"/>
          <p:cNvSpPr txBox="1"/>
          <p:nvPr>
            <p:ph idx="2" type="body"/>
          </p:nvPr>
        </p:nvSpPr>
        <p:spPr>
          <a:xfrm>
            <a:off x="360000" y="3416760"/>
            <a:ext cx="9504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36000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7"/>
          <p:cNvSpPr txBox="1"/>
          <p:nvPr>
            <p:ph idx="2" type="body"/>
          </p:nvPr>
        </p:nvSpPr>
        <p:spPr>
          <a:xfrm>
            <a:off x="523008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7"/>
          <p:cNvSpPr txBox="1"/>
          <p:nvPr>
            <p:ph idx="3" type="body"/>
          </p:nvPr>
        </p:nvSpPr>
        <p:spPr>
          <a:xfrm>
            <a:off x="36000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7"/>
          <p:cNvSpPr txBox="1"/>
          <p:nvPr>
            <p:ph idx="4" type="body"/>
          </p:nvPr>
        </p:nvSpPr>
        <p:spPr>
          <a:xfrm>
            <a:off x="523008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360000" y="132660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8"/>
          <p:cNvSpPr txBox="1"/>
          <p:nvPr>
            <p:ph idx="2" type="body"/>
          </p:nvPr>
        </p:nvSpPr>
        <p:spPr>
          <a:xfrm>
            <a:off x="3573360" y="132660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idx="3" type="body"/>
          </p:nvPr>
        </p:nvSpPr>
        <p:spPr>
          <a:xfrm>
            <a:off x="6786720" y="132660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4" type="body"/>
          </p:nvPr>
        </p:nvSpPr>
        <p:spPr>
          <a:xfrm>
            <a:off x="360000" y="341676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8"/>
          <p:cNvSpPr txBox="1"/>
          <p:nvPr>
            <p:ph idx="5" type="body"/>
          </p:nvPr>
        </p:nvSpPr>
        <p:spPr>
          <a:xfrm>
            <a:off x="3573360" y="341676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8"/>
          <p:cNvSpPr txBox="1"/>
          <p:nvPr>
            <p:ph idx="6" type="body"/>
          </p:nvPr>
        </p:nvSpPr>
        <p:spPr>
          <a:xfrm>
            <a:off x="6786720" y="3416760"/>
            <a:ext cx="3060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0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" type="body"/>
          </p:nvPr>
        </p:nvSpPr>
        <p:spPr>
          <a:xfrm>
            <a:off x="360000" y="1326600"/>
            <a:ext cx="950400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" type="body"/>
          </p:nvPr>
        </p:nvSpPr>
        <p:spPr>
          <a:xfrm>
            <a:off x="360000" y="1326600"/>
            <a:ext cx="463788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2" type="body"/>
          </p:nvPr>
        </p:nvSpPr>
        <p:spPr>
          <a:xfrm>
            <a:off x="5230080" y="1326600"/>
            <a:ext cx="463788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/>
          <p:nvPr>
            <p:ph idx="1" type="subTitle"/>
          </p:nvPr>
        </p:nvSpPr>
        <p:spPr>
          <a:xfrm>
            <a:off x="360000" y="648000"/>
            <a:ext cx="9504000" cy="2432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" type="body"/>
          </p:nvPr>
        </p:nvSpPr>
        <p:spPr>
          <a:xfrm>
            <a:off x="36000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4"/>
          <p:cNvSpPr txBox="1"/>
          <p:nvPr>
            <p:ph idx="2" type="body"/>
          </p:nvPr>
        </p:nvSpPr>
        <p:spPr>
          <a:xfrm>
            <a:off x="5230080" y="1326600"/>
            <a:ext cx="463788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3" type="body"/>
          </p:nvPr>
        </p:nvSpPr>
        <p:spPr>
          <a:xfrm>
            <a:off x="36000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5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1" type="body"/>
          </p:nvPr>
        </p:nvSpPr>
        <p:spPr>
          <a:xfrm>
            <a:off x="360000" y="1326600"/>
            <a:ext cx="4637880" cy="40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2" type="body"/>
          </p:nvPr>
        </p:nvSpPr>
        <p:spPr>
          <a:xfrm>
            <a:off x="523008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5"/>
          <p:cNvSpPr txBox="1"/>
          <p:nvPr>
            <p:ph idx="3" type="body"/>
          </p:nvPr>
        </p:nvSpPr>
        <p:spPr>
          <a:xfrm>
            <a:off x="5230080" y="341676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6"/>
          <p:cNvSpPr txBox="1"/>
          <p:nvPr>
            <p:ph type="title"/>
          </p:nvPr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6"/>
          <p:cNvSpPr txBox="1"/>
          <p:nvPr>
            <p:ph idx="1" type="body"/>
          </p:nvPr>
        </p:nvSpPr>
        <p:spPr>
          <a:xfrm>
            <a:off x="36000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2" type="body"/>
          </p:nvPr>
        </p:nvSpPr>
        <p:spPr>
          <a:xfrm>
            <a:off x="5230080" y="1326600"/>
            <a:ext cx="463788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6"/>
          <p:cNvSpPr txBox="1"/>
          <p:nvPr>
            <p:ph idx="3" type="body"/>
          </p:nvPr>
        </p:nvSpPr>
        <p:spPr>
          <a:xfrm>
            <a:off x="360000" y="3416760"/>
            <a:ext cx="9504000" cy="1908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idx="1" type="body"/>
          </p:nvPr>
        </p:nvSpPr>
        <p:spPr>
          <a:xfrm>
            <a:off x="1296000" y="3602880"/>
            <a:ext cx="7344000" cy="1581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4"/>
          <p:cNvSpPr txBox="1"/>
          <p:nvPr>
            <p:ph type="title"/>
          </p:nvPr>
        </p:nvSpPr>
        <p:spPr>
          <a:xfrm>
            <a:off x="1656000" y="2448000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>
            <p:ph idx="1" type="body"/>
          </p:nvPr>
        </p:nvSpPr>
        <p:spPr>
          <a:xfrm>
            <a:off x="234675" y="1595625"/>
            <a:ext cx="9573900" cy="36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type="title"/>
          </p:nvPr>
        </p:nvSpPr>
        <p:spPr>
          <a:xfrm>
            <a:off x="171200" y="1053475"/>
            <a:ext cx="7133400" cy="4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/>
          <p:nvPr/>
        </p:nvSpPr>
        <p:spPr>
          <a:xfrm>
            <a:off x="1656313" y="2861025"/>
            <a:ext cx="6768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Poppins"/>
                <a:ea typeface="Poppins"/>
                <a:cs typeface="Poppins"/>
                <a:sym typeface="Poppins"/>
              </a:rPr>
              <a:t>Título do trabalho</a:t>
            </a:r>
            <a:endParaRPr b="1" i="0" sz="26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1368313" y="3878226"/>
            <a:ext cx="7344000" cy="12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Nome</a:t>
            </a:r>
            <a:endParaRPr b="1" sz="16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/>
              <a:t>Filiação</a:t>
            </a:r>
            <a:endParaRPr i="1" sz="1000"/>
          </a:p>
        </p:txBody>
      </p:sp>
      <p:sp>
        <p:nvSpPr>
          <p:cNvPr id="118" name="Google Shape;118;p1"/>
          <p:cNvSpPr txBox="1"/>
          <p:nvPr/>
        </p:nvSpPr>
        <p:spPr>
          <a:xfrm>
            <a:off x="3710863" y="2227925"/>
            <a:ext cx="265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 e 19 de maio de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Título do slide</a:t>
            </a:r>
            <a:endParaRPr/>
          </a:p>
        </p:txBody>
      </p:sp>
      <p:sp>
        <p:nvSpPr>
          <p:cNvPr id="124" name="Google Shape;124;p2"/>
          <p:cNvSpPr txBox="1"/>
          <p:nvPr>
            <p:ph idx="1" type="body"/>
          </p:nvPr>
        </p:nvSpPr>
        <p:spPr>
          <a:xfrm>
            <a:off x="360000" y="1745925"/>
            <a:ext cx="9504000" cy="358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Mantenha o microfone mutado, caso não queira que seu áudio apareça na gravação;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Utilize o Q&amp;A para fazer perguntas;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Levante a mão se quiser ligar o microfone.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Escolha seu idioma no ícone de interpretação;</a:t>
            </a:r>
            <a:endParaRPr/>
          </a:p>
        </p:txBody>
      </p:sp>
      <p:sp>
        <p:nvSpPr>
          <p:cNvPr id="125" name="Google Shape;125;p2"/>
          <p:cNvSpPr txBox="1"/>
          <p:nvPr>
            <p:ph idx="2" type="title"/>
          </p:nvPr>
        </p:nvSpPr>
        <p:spPr>
          <a:xfrm>
            <a:off x="360000" y="378250"/>
            <a:ext cx="6623100" cy="524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Título do trabalho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"/>
          <p:cNvSpPr/>
          <p:nvPr/>
        </p:nvSpPr>
        <p:spPr>
          <a:xfrm>
            <a:off x="555120" y="696240"/>
            <a:ext cx="8969760" cy="843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3"/>
          <p:cNvSpPr txBox="1"/>
          <p:nvPr/>
        </p:nvSpPr>
        <p:spPr>
          <a:xfrm>
            <a:off x="360000" y="648000"/>
            <a:ext cx="9504000" cy="524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500" u="none" cap="none" strike="noStrike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32" name="Google Shape;132;p3"/>
          <p:cNvPicPr preferRelativeResize="0"/>
          <p:nvPr/>
        </p:nvPicPr>
        <p:blipFill rotWithShape="1">
          <a:blip r:embed="rId3">
            <a:alphaModFix/>
          </a:blip>
          <a:srcRect b="17858" l="0" r="0" t="18645"/>
          <a:stretch/>
        </p:blipFill>
        <p:spPr>
          <a:xfrm>
            <a:off x="3495738" y="1672301"/>
            <a:ext cx="3089151" cy="348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"/>
          <p:cNvSpPr txBox="1"/>
          <p:nvPr>
            <p:ph idx="2" type="title"/>
          </p:nvPr>
        </p:nvSpPr>
        <p:spPr>
          <a:xfrm>
            <a:off x="360000" y="378250"/>
            <a:ext cx="6623100" cy="524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3"/>
          <p:cNvSpPr txBox="1"/>
          <p:nvPr>
            <p:ph type="title"/>
          </p:nvPr>
        </p:nvSpPr>
        <p:spPr>
          <a:xfrm>
            <a:off x="360000" y="1147900"/>
            <a:ext cx="9504000" cy="5244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500">
                <a:solidFill>
                  <a:srgbClr val="434343"/>
                </a:solidFill>
                <a:latin typeface="Poppins"/>
                <a:ea typeface="Poppins"/>
                <a:cs typeface="Poppins"/>
                <a:sym typeface="Poppins"/>
              </a:rPr>
              <a:t>Participe do grupo de SEF 2022 no WhatsApp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