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4"/>
  </p:notesMasterIdLst>
  <p:sldIdLst>
    <p:sldId id="271" r:id="rId2"/>
    <p:sldId id="269" r:id="rId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mbhb2TiI9yeAMYvtpK+JMKcMB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17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A2110-6CE2-0AC6-D705-A259FCA47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7845BD-625A-BF4E-2A01-65F7A6E06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4C91C3-BAAE-8686-85DC-5327EC21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CC55B2-7A49-3BAF-29FF-68B1CD14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8ADE54-2408-0080-D93E-84BCEAB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7827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B26F8-641B-451F-288D-1898FE92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D587E2-27CD-CA2E-303E-C37D0837E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8E52A8-7C01-1B3B-E6C1-B8C36A6F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07EC25-0051-F439-6DA1-E3473FCB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E31AD6-FCDD-9916-C976-D30C4481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2892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3520A0-1122-5A76-0763-FCA56827B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259461-A2F1-FB33-BAD9-5D99C10B1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9FB42B-ED1B-DDAA-586B-BB0D0835D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5B9125-5523-FA62-B5DB-20C016A1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FD1FAE-60A8-8FDD-951E-10974279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9918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110B2-56F3-F891-5991-8C0C8053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DB9113-4607-C3B7-D2D4-EC4841E01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DFF8A7-2AAB-2CF4-8568-9B72BFDD3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352134-86AF-FAF8-93B5-DC114C69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0B5309-71B3-E19F-A633-502F7E65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8187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4E581-6275-5BE8-1768-5B26C4CF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6723B9-47E3-77B2-D8A0-D731694C4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155A96-3112-AD2A-5A77-3397FF8C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903253-9D55-77D1-46CA-F79E63D9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6F6A6D-B583-BED8-5D7B-5BD6A73F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66034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398EE-C44B-F315-57C4-20C2D427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58F75D-156F-0736-966E-7A292E20F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94A752-2CA6-1A66-E7CC-69D295145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279795-8B7E-154F-8870-7C6D3F01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2AF27C-4307-E3E8-566A-BFF61BD6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B31551-8629-7DA7-1CE1-91F46496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9014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0CDAE-BB8B-A9DA-4F3E-F331D7D9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565F5C-0C60-B2D8-5018-AC915B83A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676C7F-C635-F28B-D739-7154D2F75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FD3392B-2397-0843-AA30-DEA555815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889880-A196-698B-FFA8-B3841F0C3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DE9B73B-C774-F957-57F9-3D4F1673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2982A50-354E-A0B9-7F37-4C6202D0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0FC35D3-FBA5-0D47-D176-7C1080FF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4635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1852F-CE3E-A264-B518-A777E011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C1693D7-C692-0F42-F9B9-75FC6B8F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01576B6-EA79-1FBC-647A-E698857C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94DC336-9199-DDE2-7735-5B2446BE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02356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D733C7-09B1-6079-6263-4CC59FF51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61A3B2A-F32B-9311-DCA0-CAC8F1E91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5F317E-3EBB-9042-7BAF-CA0EA7F2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2269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6418D-064D-002B-B0D7-09EF18AF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1E5C80-E1BD-9F41-51F9-35C64E4A6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80B02B-DCC7-7484-AD35-C1CF1FFBC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1DA506-3533-D624-FB5F-068D9CBB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EA5787-6F7B-8319-BA9C-F06584C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9FDED7-931C-BF1A-7E90-F8C7A838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82220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A8ABD-8270-0EAB-E869-FDA9506CE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F6FDDCF-F340-BC4F-0665-98C09C50B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A748B8-0CC6-E510-9FF6-8FE8098C5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ADB359-A4D8-FEF7-5276-AD4C79498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26A30E-8CEE-84FB-EFE4-CA4955FC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D6D686-EF39-B506-FD47-E5A0D2FE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1584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975672-67C1-D426-B01F-6B404DDC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E63B97-4808-DC95-1E8D-4028467CA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E6F3DD-7AD1-523E-CA41-CE883A84C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9C65EA-FF8B-4A91-0DCA-27894070D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6D5D8B-3D61-EB03-C1E3-220777357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45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725FF80-4ED3-54AC-7D10-58A3AF28A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242"/>
            <a:ext cx="9144000" cy="514574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65B34DE-CBD6-654F-1899-CCFB54C39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944" y="3540760"/>
            <a:ext cx="7433536" cy="717306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solidFill>
                  <a:schemeClr val="accent3"/>
                </a:solidFill>
              </a:rPr>
              <a:t>Título do Trabalho</a:t>
            </a:r>
            <a:br>
              <a:rPr lang="pt-BR" sz="2400" dirty="0">
                <a:solidFill>
                  <a:schemeClr val="accent3"/>
                </a:solidFill>
              </a:rPr>
            </a:br>
            <a:r>
              <a:rPr lang="pt-BR" sz="2400" dirty="0">
                <a:solidFill>
                  <a:schemeClr val="accent3"/>
                </a:solidFill>
              </a:rPr>
              <a:t>Nome dos autores</a:t>
            </a:r>
          </a:p>
        </p:txBody>
      </p:sp>
    </p:spTree>
    <p:extLst>
      <p:ext uri="{BB962C8B-B14F-4D97-AF65-F5344CB8AC3E}">
        <p14:creationId xmlns:p14="http://schemas.microsoft.com/office/powerpoint/2010/main" val="195108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A73EDC0-61B4-C466-38F0-CF2E5BF1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15" y="4304070"/>
            <a:ext cx="7495512" cy="839430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F0BBFA6-9852-1178-31E2-407C8045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786" y="273844"/>
            <a:ext cx="7315564" cy="99417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441A04-BB69-F34B-B14B-FCA4202D2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8002820" cy="302805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FB12A04-3F38-F852-B8BD-653D9802D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2" y="175632"/>
            <a:ext cx="954631" cy="8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05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</Words>
  <Application>Microsoft Office PowerPoint</Application>
  <PresentationFormat>Apresentação na tela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do Office</vt:lpstr>
      <vt:lpstr>Título do Trabalho Nome dos autores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 Nome dos autores</dc:title>
  <dc:creator>Diana</dc:creator>
  <cp:lastModifiedBy>MARCI BATISTÃO</cp:lastModifiedBy>
  <cp:revision>1</cp:revision>
  <dcterms:created xsi:type="dcterms:W3CDTF">2010-04-12T23:12:02Z</dcterms:created>
  <dcterms:modified xsi:type="dcterms:W3CDTF">2024-05-23T19:14:47Z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0x01010096F4310C569BF447A9B70A1FA0B9ECB5</vt:lpwstr>
  </property>
</Properties>
</file>