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6" r:id="rId3"/>
    <p:sldId id="269" r:id="rId4"/>
    <p:sldId id="286" r:id="rId5"/>
    <p:sldId id="268" r:id="rId6"/>
    <p:sldId id="285" r:id="rId7"/>
    <p:sldId id="258" r:id="rId8"/>
    <p:sldId id="284" r:id="rId9"/>
    <p:sldId id="278" r:id="rId10"/>
    <p:sldId id="283" r:id="rId11"/>
    <p:sldId id="271" r:id="rId12"/>
    <p:sldId id="282" r:id="rId13"/>
    <p:sldId id="267" r:id="rId14"/>
    <p:sldId id="281" r:id="rId15"/>
    <p:sldId id="266" r:id="rId16"/>
    <p:sldId id="280" r:id="rId17"/>
    <p:sldId id="265" r:id="rId18"/>
    <p:sldId id="279" r:id="rId19"/>
    <p:sldId id="287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gmbhb2TiI9yeAMYvtpK+JMKcMB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customschemas.google.com/relationships/presentationmetadata" Target="meta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30f095c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30f095c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2075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9343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9183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3686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1984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98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337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947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0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30f095c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30f095c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5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515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26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058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792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23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507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992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rgbClr val="88A44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0">
        <p:fade/>
      </p:transition>
    </mc:Choice>
    <mc:Fallback>
      <p:transition spd="slow" advClick="0" advTm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f30f095c0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800" y="-66837"/>
            <a:ext cx="9381600" cy="527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:fade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9035FDD0-143E-4D38-BC13-7D2640211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811176"/>
              </p:ext>
            </p:extLst>
          </p:nvPr>
        </p:nvGraphicFramePr>
        <p:xfrm>
          <a:off x="2413747" y="450476"/>
          <a:ext cx="3630706" cy="4309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Acrobat Document" r:id="rId5" imgW="5667128" imgH="8019917" progId="AcroExch.Document.DC">
                  <p:embed/>
                </p:oleObj>
              </mc:Choice>
              <mc:Fallback>
                <p:oleObj name="Acrobat Document" r:id="rId5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3747" y="450476"/>
                        <a:ext cx="3630706" cy="4309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492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:dissolve/>
      </p:transition>
    </mc:Choice>
    <mc:Fallback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F2AE3D5-8DD6-4AE2-BF09-378141C98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699566"/>
              </p:ext>
            </p:extLst>
          </p:nvPr>
        </p:nvGraphicFramePr>
        <p:xfrm>
          <a:off x="92075" y="92075"/>
          <a:ext cx="26495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Acrobat Document" r:id="rId5" imgW="4048200" imgH="6210360" progId="AcroExch.Document.DC">
                  <p:embed/>
                </p:oleObj>
              </mc:Choice>
              <mc:Fallback>
                <p:oleObj name="Acrobat Document" r:id="rId5" imgW="4048200" imgH="6210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264953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59E275E0-F761-4400-AB48-268E2CFE4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228039"/>
              </p:ext>
            </p:extLst>
          </p:nvPr>
        </p:nvGraphicFramePr>
        <p:xfrm>
          <a:off x="2534770" y="383241"/>
          <a:ext cx="3476065" cy="437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Acrobat Document" r:id="rId7" imgW="4048103" imgH="6210194" progId="AcroExch.Document.DC">
                  <p:embed/>
                </p:oleObj>
              </mc:Choice>
              <mc:Fallback>
                <p:oleObj name="Acrobat Document" r:id="rId7" imgW="4048103" imgH="62101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34770" y="383241"/>
                        <a:ext cx="3476065" cy="437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827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F2AE3D5-8DD6-4AE2-BF09-378141C98F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75" y="92075"/>
          <a:ext cx="26495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name="Acrobat Document" r:id="rId5" imgW="4048200" imgH="6210360" progId="AcroExch.Document.DC">
                  <p:embed/>
                </p:oleObj>
              </mc:Choice>
              <mc:Fallback>
                <p:oleObj name="Acrobat Document" r:id="rId5" imgW="4048200" imgH="6210360" progId="AcroExch.Document.DC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9F2AE3D5-8DD6-4AE2-BF09-378141C98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264953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4D00362-13F6-427E-873F-172476C95F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699944"/>
              </p:ext>
            </p:extLst>
          </p:nvPr>
        </p:nvGraphicFramePr>
        <p:xfrm>
          <a:off x="2494429" y="434975"/>
          <a:ext cx="3489512" cy="4325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3" name="Acrobat Document" r:id="rId7" imgW="4048103" imgH="6210194" progId="AcroExch.Document.DC">
                  <p:embed/>
                </p:oleObj>
              </mc:Choice>
              <mc:Fallback>
                <p:oleObj name="Acrobat Document" r:id="rId7" imgW="4048103" imgH="62101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94429" y="434975"/>
                        <a:ext cx="3489512" cy="4325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2440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Click="0" advTm="2000">
        <p15:prstTrans prst="drap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31C38FA-C802-4747-9C16-27443186A3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476047"/>
              </p:ext>
            </p:extLst>
          </p:nvPr>
        </p:nvGraphicFramePr>
        <p:xfrm>
          <a:off x="2411691" y="383241"/>
          <a:ext cx="3578973" cy="437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Acrobat Document" r:id="rId5" imgW="5667128" imgH="8019917" progId="AcroExch.Document.DC">
                  <p:embed/>
                </p:oleObj>
              </mc:Choice>
              <mc:Fallback>
                <p:oleObj name="Acrobat Document" r:id="rId5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1691" y="383241"/>
                        <a:ext cx="3578973" cy="437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405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prism isContent="1"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 dirty="0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C0595AE-2BEE-4704-87A2-D17F1CA9F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716432"/>
              </p:ext>
            </p:extLst>
          </p:nvPr>
        </p:nvGraphicFramePr>
        <p:xfrm>
          <a:off x="1929653" y="383241"/>
          <a:ext cx="5042647" cy="394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5" name="Acrobat Document" r:id="rId5" imgW="11658421" imgH="7543561" progId="AcroExch.Document.DC">
                  <p:embed/>
                </p:oleObj>
              </mc:Choice>
              <mc:Fallback>
                <p:oleObj name="Acrobat Document" r:id="rId5" imgW="11658421" imgH="75435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29653" y="383241"/>
                        <a:ext cx="5042647" cy="394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15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:wheel spokes="1"/>
      </p:transition>
    </mc:Choice>
    <mc:Fallback>
      <p:transition spd="slow" advClick="0" advTm="2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501492A-715C-49F6-B048-1095E4A582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437320"/>
              </p:ext>
            </p:extLst>
          </p:nvPr>
        </p:nvGraphicFramePr>
        <p:xfrm>
          <a:off x="2411693" y="434975"/>
          <a:ext cx="3605866" cy="4325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Acrobat Document" r:id="rId5" imgW="4000410" imgH="5667169" progId="AcroExch.Document.DC">
                  <p:embed/>
                </p:oleObj>
              </mc:Choice>
              <mc:Fallback>
                <p:oleObj name="Acrobat Document" r:id="rId5" imgW="4000410" imgH="56671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1693" y="434975"/>
                        <a:ext cx="3605866" cy="4325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94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prism isContent="1"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41241B9-1326-4143-9DAD-7E5C2868B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209906"/>
              </p:ext>
            </p:extLst>
          </p:nvPr>
        </p:nvGraphicFramePr>
        <p:xfrm>
          <a:off x="2413748" y="383241"/>
          <a:ext cx="3583640" cy="437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Acrobat Document" r:id="rId5" imgW="5667128" imgH="8019917" progId="AcroExch.Document.DC">
                  <p:embed/>
                </p:oleObj>
              </mc:Choice>
              <mc:Fallback>
                <p:oleObj name="Acrobat Document" r:id="rId5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3748" y="383241"/>
                        <a:ext cx="3583640" cy="437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6114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5A034AD-D0D1-480E-93A0-6FD2DB5577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682753"/>
              </p:ext>
            </p:extLst>
          </p:nvPr>
        </p:nvGraphicFramePr>
        <p:xfrm>
          <a:off x="2447365" y="383241"/>
          <a:ext cx="3556747" cy="437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Acrobat Document" r:id="rId5" imgW="5667128" imgH="8019917" progId="AcroExch.Document.DC">
                  <p:embed/>
                </p:oleObj>
              </mc:Choice>
              <mc:Fallback>
                <p:oleObj name="Acrobat Document" r:id="rId5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47365" y="383241"/>
                        <a:ext cx="3556747" cy="437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788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:circle/>
      </p:transition>
    </mc:Choice>
    <mc:Fallback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6F13195-59A4-4DE0-8106-284D9DBAB1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18069"/>
              </p:ext>
            </p:extLst>
          </p:nvPr>
        </p:nvGraphicFramePr>
        <p:xfrm>
          <a:off x="2070847" y="475316"/>
          <a:ext cx="4706471" cy="4184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Acrobat Document" r:id="rId5" imgW="8019826" imgH="5667169" progId="AcroExch.Document.DC">
                  <p:embed/>
                </p:oleObj>
              </mc:Choice>
              <mc:Fallback>
                <p:oleObj name="Acrobat Document" r:id="rId5" imgW="8019826" imgH="56671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70847" y="475316"/>
                        <a:ext cx="4706471" cy="4184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981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f30f095c0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800" y="-66837"/>
            <a:ext cx="9381600" cy="527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94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:fade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 dirty="0">
                <a:solidFill>
                  <a:schemeClr val="lt1"/>
                </a:solidFill>
              </a:rPr>
              <a:t>Lançamento de Livros</a:t>
            </a:r>
            <a:endParaRPr sz="48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8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:push dir="u"/>
      </p:transition>
    </mc:Choice>
    <mc:Fallback>
      <p:transition spd="slow" advClick="0" advTm="2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CEF0042-6CFA-4482-B534-8E7E73648D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762155"/>
              </p:ext>
            </p:extLst>
          </p:nvPr>
        </p:nvGraphicFramePr>
        <p:xfrm>
          <a:off x="1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Acrobat Document" r:id="rId5" imgW="4000410" imgH="5667169" progId="AcroExch.Document.DC">
                  <p:embed/>
                </p:oleObj>
              </mc:Choice>
              <mc:Fallback>
                <p:oleObj name="Acrobat Document" r:id="rId5" imgW="4000410" imgH="56671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023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:fade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199658E-CEDA-4884-BB42-D8C1885979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172908"/>
              </p:ext>
            </p:extLst>
          </p:nvPr>
        </p:nvGraphicFramePr>
        <p:xfrm>
          <a:off x="1902759" y="416859"/>
          <a:ext cx="5123329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7" name="Acrobat Document" r:id="rId5" imgW="8019826" imgH="5667169" progId="AcroExch.Document.DC">
                  <p:embed/>
                </p:oleObj>
              </mc:Choice>
              <mc:Fallback>
                <p:oleObj name="Acrobat Document" r:id="rId5" imgW="8019826" imgH="56671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2759" y="416859"/>
                        <a:ext cx="5123329" cy="434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589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6EEBBF1-8677-472D-8DF7-58CA9AC7F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737189"/>
              </p:ext>
            </p:extLst>
          </p:nvPr>
        </p:nvGraphicFramePr>
        <p:xfrm>
          <a:off x="2474259" y="430307"/>
          <a:ext cx="3482787" cy="4329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Acrobat Document" r:id="rId5" imgW="5667128" imgH="8019917" progId="AcroExch.Document.DC">
                  <p:embed/>
                </p:oleObj>
              </mc:Choice>
              <mc:Fallback>
                <p:oleObj name="Acrobat Document" r:id="rId5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4259" y="430307"/>
                        <a:ext cx="3482787" cy="4329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37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E1FF60B-3D87-4176-854C-C086DDC68E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54018"/>
              </p:ext>
            </p:extLst>
          </p:nvPr>
        </p:nvGraphicFramePr>
        <p:xfrm>
          <a:off x="1976716" y="373156"/>
          <a:ext cx="4827495" cy="439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3" name="Acrobat Document" r:id="rId5" imgW="8019826" imgH="5667169" progId="AcroExch.Document.DC">
                  <p:embed/>
                </p:oleObj>
              </mc:Choice>
              <mc:Fallback>
                <p:oleObj name="Acrobat Document" r:id="rId5" imgW="8019826" imgH="56671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76716" y="373156"/>
                        <a:ext cx="4827495" cy="439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621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warp dir="in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856E6F8-E21E-4D55-9C2A-97E45AC306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576401"/>
              </p:ext>
            </p:extLst>
          </p:nvPr>
        </p:nvGraphicFramePr>
        <p:xfrm>
          <a:off x="2420470" y="450476"/>
          <a:ext cx="3570195" cy="4309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Acrobat Document" r:id="rId5" imgW="5667128" imgH="8019917" progId="AcroExch.Document.DC">
                  <p:embed/>
                </p:oleObj>
              </mc:Choice>
              <mc:Fallback>
                <p:oleObj name="Acrobat Document" r:id="rId5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20470" y="450476"/>
                        <a:ext cx="3570195" cy="4309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doors dir="ver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7271B0D-D3D8-422B-960E-149D82AAF1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648051"/>
              </p:ext>
            </p:extLst>
          </p:nvPr>
        </p:nvGraphicFramePr>
        <p:xfrm>
          <a:off x="1828799" y="383241"/>
          <a:ext cx="5150225" cy="439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Acrobat Document" r:id="rId5" imgW="8019826" imgH="5667169" progId="AcroExch.Document.DC">
                  <p:embed/>
                </p:oleObj>
              </mc:Choice>
              <mc:Fallback>
                <p:oleObj name="Acrobat Document" r:id="rId5" imgW="8019826" imgH="56671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28799" y="383241"/>
                        <a:ext cx="5150225" cy="439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41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Uma imagem contendo 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546412" y="363071"/>
            <a:ext cx="6407523" cy="439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pt-BR" sz="4800" b="1">
                <a:solidFill>
                  <a:schemeClr val="lt1"/>
                </a:solidFill>
              </a:rPr>
              <a:t>Título</a:t>
            </a:r>
            <a:endParaRPr sz="4800" b="1" dirty="0">
              <a:solidFill>
                <a:schemeClr val="lt1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AA93935-D1ED-4671-950A-F5162AB967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474730"/>
              </p:ext>
            </p:extLst>
          </p:nvPr>
        </p:nvGraphicFramePr>
        <p:xfrm>
          <a:off x="1919569" y="413497"/>
          <a:ext cx="5106520" cy="4316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Acrobat Document" r:id="rId5" imgW="8019826" imgH="5667169" progId="AcroExch.Document.DC">
                  <p:embed/>
                </p:oleObj>
              </mc:Choice>
              <mc:Fallback>
                <p:oleObj name="Acrobat Document" r:id="rId5" imgW="8019826" imgH="56671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19569" y="413497"/>
                        <a:ext cx="5106520" cy="4316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080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glitter pattern="hexagon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19</Words>
  <Application>Microsoft Office PowerPoint</Application>
  <PresentationFormat>Apresentação na tela (16:9)</PresentationFormat>
  <Paragraphs>17</Paragraphs>
  <Slides>19</Slides>
  <Notes>19</Notes>
  <HiddenSlides>0</HiddenSlides>
  <MMClips>0</MMClips>
  <ScaleCrop>false</ScaleCrop>
  <HeadingPairs>
    <vt:vector size="8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Office Theme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Diana</dc:creator>
  <cp:lastModifiedBy>Usuario</cp:lastModifiedBy>
  <cp:revision>21</cp:revision>
  <dcterms:created xsi:type="dcterms:W3CDTF">2010-04-12T23:12:02Z</dcterms:created>
  <dcterms:modified xsi:type="dcterms:W3CDTF">2022-04-11T21:57:51Z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0x01010096F4310C569BF447A9B70A1FA0B9ECB5</vt:lpwstr>
  </property>
</Properties>
</file>