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63" r:id="rId4"/>
    <p:sldId id="293" r:id="rId5"/>
    <p:sldId id="274" r:id="rId6"/>
    <p:sldId id="292" r:id="rId7"/>
    <p:sldId id="277" r:id="rId8"/>
    <p:sldId id="291" r:id="rId9"/>
    <p:sldId id="270" r:id="rId10"/>
    <p:sldId id="290" r:id="rId11"/>
    <p:sldId id="262" r:id="rId12"/>
    <p:sldId id="289" r:id="rId13"/>
    <p:sldId id="264" r:id="rId14"/>
    <p:sldId id="288" r:id="rId15"/>
    <p:sldId id="275" r:id="rId16"/>
    <p:sldId id="287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mbhb2TiI9yeAMYvtpK+JMKcMB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6357" autoAdjust="0"/>
  </p:normalViewPr>
  <p:slideViewPr>
    <p:cSldViewPr snapToGrid="0">
      <p:cViewPr>
        <p:scale>
          <a:sx n="184" d="100"/>
          <a:sy n="184" d="100"/>
        </p:scale>
        <p:origin x="18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customschemas.google.com/relationships/presentationmetadata" Target="meta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30f095c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30f095c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0750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0848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4821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4382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5765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0747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173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515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829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0769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5353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1911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880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4108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936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88A44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f30f095c0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800" y="-66837"/>
            <a:ext cx="9381600" cy="527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398494" y="954741"/>
            <a:ext cx="6360459" cy="380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pt-BR" sz="2300" b="1" dirty="0">
                <a:solidFill>
                  <a:schemeClr val="lt1"/>
                </a:solidFill>
              </a:rPr>
              <a:t>título: EDUCADORES PAULISTAS: HISTORIAS DE VIDA E AÇOES NO AMBITO EDUCACIONAL –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lang="pt-BR" sz="2300" b="1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pt-BR" sz="2300" b="1" dirty="0">
                <a:solidFill>
                  <a:schemeClr val="lt1"/>
                </a:solidFill>
              </a:rPr>
              <a:t>ISBN: 9786588717592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pt-BR" sz="2300" b="1" dirty="0">
                <a:solidFill>
                  <a:schemeClr val="lt1"/>
                </a:solidFill>
              </a:rPr>
              <a:t>Editora: Autores Associados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pt-BR" sz="2300" b="1" dirty="0">
                <a:solidFill>
                  <a:schemeClr val="lt1"/>
                </a:solidFill>
              </a:rPr>
              <a:t>560 p.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pt-BR" sz="2300" b="1" dirty="0">
                <a:solidFill>
                  <a:schemeClr val="lt1"/>
                </a:solidFill>
              </a:rPr>
              <a:t>ano de edição: 2022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pt-BR" sz="2300" b="1" dirty="0">
                <a:solidFill>
                  <a:schemeClr val="lt1"/>
                </a:solidFill>
              </a:rPr>
              <a:t>edição: 1ª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lang="pt-BR" sz="2300" b="1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lang="pt-BR" sz="2300" b="1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pt-BR" sz="2300" b="1" dirty="0">
                <a:solidFill>
                  <a:schemeClr val="lt1"/>
                </a:solidFill>
              </a:rPr>
              <a:t>Lis Angelis Padilha de Menezes (org.)</a:t>
            </a:r>
          </a:p>
        </p:txBody>
      </p:sp>
    </p:spTree>
    <p:extLst>
      <p:ext uri="{BB962C8B-B14F-4D97-AF65-F5344CB8AC3E}">
        <p14:creationId xmlns:p14="http://schemas.microsoft.com/office/powerpoint/2010/main" val="3150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Uma imagem contendo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546412" y="363071"/>
            <a:ext cx="6407523" cy="439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pt-BR" sz="4800" b="1">
                <a:solidFill>
                  <a:schemeClr val="lt1"/>
                </a:solidFill>
              </a:rPr>
              <a:t>Título</a:t>
            </a:r>
            <a:endParaRPr sz="4800" b="1" dirty="0">
              <a:solidFill>
                <a:schemeClr val="lt1"/>
              </a:solidFill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EA9AF51-C819-4A04-9E28-46E22D1858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500727"/>
              </p:ext>
            </p:extLst>
          </p:nvPr>
        </p:nvGraphicFramePr>
        <p:xfrm>
          <a:off x="2431862" y="383241"/>
          <a:ext cx="3599143" cy="4377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5" imgW="5667128" imgH="8019917" progId="AcroExch.Document.DC">
                  <p:embed/>
                </p:oleObj>
              </mc:Choice>
              <mc:Fallback>
                <p:oleObj name="Acrobat Document" r:id="rId5" imgW="5667128" imgH="801991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1862" y="383241"/>
                        <a:ext cx="3599143" cy="4377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5742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Uma imagem contendo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546412" y="363071"/>
            <a:ext cx="6407523" cy="439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pt-BR" sz="4800" b="1">
                <a:solidFill>
                  <a:schemeClr val="lt1"/>
                </a:solidFill>
              </a:rPr>
              <a:t>Título</a:t>
            </a:r>
            <a:endParaRPr sz="4800" b="1" dirty="0">
              <a:solidFill>
                <a:schemeClr val="lt1"/>
              </a:solidFill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0980253-C6A7-41E4-A2B6-E6FA404305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439974"/>
              </p:ext>
            </p:extLst>
          </p:nvPr>
        </p:nvGraphicFramePr>
        <p:xfrm>
          <a:off x="2454089" y="383241"/>
          <a:ext cx="3590364" cy="4377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Acrobat Document" r:id="rId5" imgW="5667128" imgH="8019917" progId="AcroExch.Document.DC">
                  <p:embed/>
                </p:oleObj>
              </mc:Choice>
              <mc:Fallback>
                <p:oleObj name="Acrobat Document" r:id="rId5" imgW="5667128" imgH="801991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4089" y="383241"/>
                        <a:ext cx="3590364" cy="4377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3303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Uma imagem contendo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546412" y="363071"/>
            <a:ext cx="6407523" cy="439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pt-BR" sz="4800" b="1">
                <a:solidFill>
                  <a:schemeClr val="lt1"/>
                </a:solidFill>
              </a:rPr>
              <a:t>Título</a:t>
            </a:r>
            <a:endParaRPr sz="4800" b="1" dirty="0">
              <a:solidFill>
                <a:schemeClr val="lt1"/>
              </a:solidFill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C004C84-E53E-475D-8CDF-F55F698B94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535292"/>
              </p:ext>
            </p:extLst>
          </p:nvPr>
        </p:nvGraphicFramePr>
        <p:xfrm>
          <a:off x="2458756" y="383241"/>
          <a:ext cx="3565525" cy="474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Acrobat Document" r:id="rId5" imgW="5667128" imgH="8019917" progId="AcroExch.Document.DC">
                  <p:embed/>
                </p:oleObj>
              </mc:Choice>
              <mc:Fallback>
                <p:oleObj name="Acrobat Document" r:id="rId5" imgW="5667128" imgH="801991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8756" y="383241"/>
                        <a:ext cx="3565525" cy="4740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6552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Uma imagem contendo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546412" y="363071"/>
            <a:ext cx="6407523" cy="439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pt-BR" sz="4800" b="1">
                <a:solidFill>
                  <a:schemeClr val="lt1"/>
                </a:solidFill>
              </a:rPr>
              <a:t>Título</a:t>
            </a:r>
            <a:endParaRPr sz="4800" b="1" dirty="0">
              <a:solidFill>
                <a:schemeClr val="lt1"/>
              </a:solidFill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B0C27D0-5700-4773-B7B0-AF9F427B9A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240651"/>
              </p:ext>
            </p:extLst>
          </p:nvPr>
        </p:nvGraphicFramePr>
        <p:xfrm>
          <a:off x="2467535" y="383241"/>
          <a:ext cx="3543299" cy="4377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Acrobat Document" r:id="rId5" imgW="5667128" imgH="8019917" progId="AcroExch.Document.DC">
                  <p:embed/>
                </p:oleObj>
              </mc:Choice>
              <mc:Fallback>
                <p:oleObj name="Acrobat Document" r:id="rId5" imgW="5667128" imgH="801991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67535" y="383241"/>
                        <a:ext cx="3543299" cy="4377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024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Uma imagem contendo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546412" y="363071"/>
            <a:ext cx="6407523" cy="439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pt-BR" sz="4800" b="1">
                <a:solidFill>
                  <a:schemeClr val="lt1"/>
                </a:solidFill>
              </a:rPr>
              <a:t>Título</a:t>
            </a:r>
            <a:endParaRPr sz="4800" b="1" dirty="0">
              <a:solidFill>
                <a:schemeClr val="lt1"/>
              </a:solidFill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96B2C58-D395-4A04-92BE-9F8EB7EE2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072732"/>
              </p:ext>
            </p:extLst>
          </p:nvPr>
        </p:nvGraphicFramePr>
        <p:xfrm>
          <a:off x="2438587" y="441697"/>
          <a:ext cx="3545354" cy="4318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Acrobat Document" r:id="rId5" imgW="5667128" imgH="8019917" progId="AcroExch.Document.DC">
                  <p:embed/>
                </p:oleObj>
              </mc:Choice>
              <mc:Fallback>
                <p:oleObj name="Acrobat Document" r:id="rId5" imgW="5667128" imgH="801991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587" y="441697"/>
                        <a:ext cx="3545354" cy="4318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464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Uma imagem contendo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546412" y="363071"/>
            <a:ext cx="6407523" cy="439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pt-BR" sz="4800" b="1">
                <a:solidFill>
                  <a:schemeClr val="lt1"/>
                </a:solidFill>
              </a:rPr>
              <a:t>Título</a:t>
            </a:r>
            <a:endParaRPr sz="4800" b="1" dirty="0">
              <a:solidFill>
                <a:schemeClr val="lt1"/>
              </a:solidFill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AE35C80-1A98-4E5E-8FA4-A0ECBD8D3F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122804"/>
              </p:ext>
            </p:extLst>
          </p:nvPr>
        </p:nvGraphicFramePr>
        <p:xfrm>
          <a:off x="1862138" y="444500"/>
          <a:ext cx="5043487" cy="426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Acrobat Document" r:id="rId5" imgW="8019826" imgH="5667169" progId="AcroExch.Document.DC">
                  <p:embed/>
                </p:oleObj>
              </mc:Choice>
              <mc:Fallback>
                <p:oleObj name="Acrobat Document" r:id="rId5" imgW="8019826" imgH="566716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62138" y="444500"/>
                        <a:ext cx="5043487" cy="426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308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546412" y="363071"/>
            <a:ext cx="6407523" cy="439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pt-BR" sz="4800" b="1" dirty="0">
                <a:solidFill>
                  <a:schemeClr val="lt1"/>
                </a:solidFill>
              </a:rPr>
              <a:t>Lançamento de Livros</a:t>
            </a:r>
            <a:endParaRPr sz="48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88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Uma imagem contendo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546412" y="363071"/>
            <a:ext cx="6407523" cy="439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pt-BR" sz="4800" b="1">
                <a:solidFill>
                  <a:schemeClr val="lt1"/>
                </a:solidFill>
              </a:rPr>
              <a:t>Título</a:t>
            </a:r>
            <a:endParaRPr sz="4800" b="1" dirty="0">
              <a:solidFill>
                <a:schemeClr val="lt1"/>
              </a:solidFill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7909014-61D4-4862-85B1-FEA756E23D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563982"/>
              </p:ext>
            </p:extLst>
          </p:nvPr>
        </p:nvGraphicFramePr>
        <p:xfrm>
          <a:off x="1456951" y="443753"/>
          <a:ext cx="5751513" cy="4235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Acrobat Document" r:id="rId5" imgW="8019826" imgH="5667169" progId="AcroExch.Document.DC">
                  <p:embed/>
                </p:oleObj>
              </mc:Choice>
              <mc:Fallback>
                <p:oleObj name="Acrobat Document" r:id="rId5" imgW="8019826" imgH="566716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6951" y="443753"/>
                        <a:ext cx="5751513" cy="4235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307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Uma imagem contendo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546412" y="363071"/>
            <a:ext cx="6407523" cy="439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pt-BR" sz="4800" b="1">
                <a:solidFill>
                  <a:schemeClr val="lt1"/>
                </a:solidFill>
              </a:rPr>
              <a:t>Título</a:t>
            </a:r>
            <a:endParaRPr sz="4800" b="1" dirty="0">
              <a:solidFill>
                <a:schemeClr val="lt1"/>
              </a:solidFill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DA3F7D6-1B76-4B23-B601-3FE8B9EE9E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341183"/>
              </p:ext>
            </p:extLst>
          </p:nvPr>
        </p:nvGraphicFramePr>
        <p:xfrm>
          <a:off x="2440641" y="383241"/>
          <a:ext cx="3550024" cy="4377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Acrobat Document" r:id="rId5" imgW="5667128" imgH="8019917" progId="AcroExch.Document.DC">
                  <p:embed/>
                </p:oleObj>
              </mc:Choice>
              <mc:Fallback>
                <p:oleObj name="Acrobat Document" r:id="rId5" imgW="5667128" imgH="801991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40641" y="383241"/>
                        <a:ext cx="3550024" cy="4377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827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Uma imagem contendo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546412" y="363071"/>
            <a:ext cx="6407523" cy="439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pt-BR" sz="4800" b="1">
                <a:solidFill>
                  <a:schemeClr val="lt1"/>
                </a:solidFill>
              </a:rPr>
              <a:t>Título</a:t>
            </a:r>
            <a:endParaRPr sz="4800" b="1" dirty="0">
              <a:solidFill>
                <a:schemeClr val="lt1"/>
              </a:solidFill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C0FDD29-F043-40C6-80E4-3CBAA556D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143132"/>
              </p:ext>
            </p:extLst>
          </p:nvPr>
        </p:nvGraphicFramePr>
        <p:xfrm>
          <a:off x="2438587" y="434975"/>
          <a:ext cx="3572248" cy="4325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Acrobat Document" r:id="rId5" imgW="8019826" imgH="11344016" progId="AcroExch.Document.DC">
                  <p:embed/>
                </p:oleObj>
              </mc:Choice>
              <mc:Fallback>
                <p:oleObj name="Acrobat Document" r:id="rId5" imgW="8019826" imgH="1134401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587" y="434975"/>
                        <a:ext cx="3572248" cy="4325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95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Uma imagem contendo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546412" y="363071"/>
            <a:ext cx="6407523" cy="439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pt-BR" sz="4800" b="1">
                <a:solidFill>
                  <a:schemeClr val="lt1"/>
                </a:solidFill>
              </a:rPr>
              <a:t>Título</a:t>
            </a:r>
            <a:endParaRPr sz="4800" b="1" dirty="0">
              <a:solidFill>
                <a:schemeClr val="lt1"/>
              </a:solidFill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D0EF203-AA77-48B7-89BB-F12ECCCC7B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065196"/>
              </p:ext>
            </p:extLst>
          </p:nvPr>
        </p:nvGraphicFramePr>
        <p:xfrm>
          <a:off x="1936750" y="382588"/>
          <a:ext cx="4900613" cy="437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Acrobat Document" r:id="rId5" imgW="8019826" imgH="5667169" progId="AcroExch.Document.DC">
                  <p:embed/>
                </p:oleObj>
              </mc:Choice>
              <mc:Fallback>
                <p:oleObj name="Acrobat Document" r:id="rId5" imgW="8019826" imgH="566716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6750" y="382588"/>
                        <a:ext cx="4900613" cy="437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553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Uma imagem contendo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546412" y="363071"/>
            <a:ext cx="6407523" cy="439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pt-BR" sz="4800" b="1">
                <a:solidFill>
                  <a:schemeClr val="lt1"/>
                </a:solidFill>
              </a:rPr>
              <a:t>Título</a:t>
            </a:r>
            <a:endParaRPr sz="4800" b="1" dirty="0">
              <a:solidFill>
                <a:schemeClr val="lt1"/>
              </a:solidFill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66F0022-8FD3-4B27-A4E2-36DD5B0719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246961"/>
              </p:ext>
            </p:extLst>
          </p:nvPr>
        </p:nvGraphicFramePr>
        <p:xfrm>
          <a:off x="1875866" y="383241"/>
          <a:ext cx="5109882" cy="4323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Acrobat Document" r:id="rId5" imgW="8210236" imgH="5829181" progId="AcroExch.Document.DC">
                  <p:embed/>
                </p:oleObj>
              </mc:Choice>
              <mc:Fallback>
                <p:oleObj name="Acrobat Document" r:id="rId5" imgW="8210236" imgH="582918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5866" y="383241"/>
                        <a:ext cx="5109882" cy="4323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47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546412" y="363071"/>
            <a:ext cx="6407523" cy="439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pt-BR" sz="2300" b="1" dirty="0">
                <a:solidFill>
                  <a:schemeClr val="lt1"/>
                </a:solidFill>
              </a:rPr>
              <a:t>Título: EDUCAÇÃO DAS RELAÇÕES ÉTNICO-RACIAIS: DIÁLOGOS COM A EDUCAÇÃO BÁSICA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lang="pt-BR" sz="2300" b="1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pt-BR" sz="2300" b="1" dirty="0">
                <a:solidFill>
                  <a:schemeClr val="lt1"/>
                </a:solidFill>
              </a:rPr>
              <a:t>Editora: EDUEL, 2021.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pt-BR" sz="2300" b="1" dirty="0">
                <a:solidFill>
                  <a:schemeClr val="lt1"/>
                </a:solidFill>
              </a:rPr>
              <a:t>199 p.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pt-BR" sz="2300" b="1" dirty="0">
                <a:solidFill>
                  <a:schemeClr val="lt1"/>
                </a:solidFill>
              </a:rPr>
              <a:t>ISBN 9786587269320 </a:t>
            </a:r>
          </a:p>
          <a:p>
            <a:pPr lvl="0" algn="ctr">
              <a:buClr>
                <a:schemeClr val="lt1"/>
              </a:buClr>
              <a:buSzPts val="4800"/>
            </a:pPr>
            <a:endParaRPr lang="pt-BR" sz="2300" b="1" dirty="0">
              <a:solidFill>
                <a:schemeClr val="lt1"/>
              </a:solidFill>
            </a:endParaRPr>
          </a:p>
          <a:p>
            <a:pPr lvl="0" algn="ctr">
              <a:buClr>
                <a:schemeClr val="lt1"/>
              </a:buClr>
              <a:buSzPts val="4800"/>
            </a:pPr>
            <a:r>
              <a:rPr lang="pt-BR" sz="2300" b="1" dirty="0" err="1">
                <a:solidFill>
                  <a:schemeClr val="lt1"/>
                </a:solidFill>
              </a:rPr>
              <a:t>Marleide</a:t>
            </a:r>
            <a:r>
              <a:rPr lang="pt-BR" sz="2300" b="1" dirty="0">
                <a:solidFill>
                  <a:schemeClr val="lt1"/>
                </a:solidFill>
              </a:rPr>
              <a:t> Rodrigues da Silva</a:t>
            </a:r>
          </a:p>
          <a:p>
            <a:pPr lvl="0" algn="ctr">
              <a:buClr>
                <a:schemeClr val="lt1"/>
              </a:buClr>
              <a:buSzPts val="4800"/>
            </a:pPr>
            <a:r>
              <a:rPr lang="pt-BR" sz="2300" b="1" dirty="0" err="1">
                <a:solidFill>
                  <a:schemeClr val="lt1"/>
                </a:solidFill>
              </a:rPr>
              <a:t>Perrude</a:t>
            </a:r>
            <a:r>
              <a:rPr lang="pt-BR" sz="2300" b="1" dirty="0">
                <a:solidFill>
                  <a:schemeClr val="lt1"/>
                </a:solidFill>
              </a:rPr>
              <a:t> (org.). </a:t>
            </a:r>
            <a:endParaRPr sz="23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3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546412" y="363071"/>
            <a:ext cx="6407523" cy="439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pt-BR" sz="4800" b="1">
                <a:solidFill>
                  <a:schemeClr val="lt1"/>
                </a:solidFill>
              </a:rPr>
              <a:t>Título</a:t>
            </a:r>
            <a:endParaRPr sz="4800" b="1" dirty="0">
              <a:solidFill>
                <a:schemeClr val="lt1"/>
              </a:solidFill>
            </a:endParaRPr>
          </a:p>
        </p:txBody>
      </p:sp>
      <p:pic>
        <p:nvPicPr>
          <p:cNvPr id="5" name="Imagem 4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86C6BFE8-D8E8-4CAC-A44E-09C69529F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641" y="443753"/>
            <a:ext cx="3429001" cy="43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35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86</Words>
  <Application>Microsoft Office PowerPoint</Application>
  <PresentationFormat>Apresentação na tela (16:9)</PresentationFormat>
  <Paragraphs>31</Paragraphs>
  <Slides>16</Slides>
  <Notes>16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Acrobat 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Diana</dc:creator>
  <cp:lastModifiedBy>Adreana Platt</cp:lastModifiedBy>
  <cp:revision>19</cp:revision>
  <dcterms:created xsi:type="dcterms:W3CDTF">2010-04-12T23:12:02Z</dcterms:created>
  <dcterms:modified xsi:type="dcterms:W3CDTF">2022-04-11T22:00:44Z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0x01010096F4310C569BF447A9B70A1FA0B9ECB5</vt:lpwstr>
  </property>
</Properties>
</file>