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2" roundtripDataSignature="AMtx7mgmbhb2TiI9yeAMYvtpK+JMKcMB9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f30f095c0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f30f095c0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f4d754e8a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f4d754e8a0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6"/>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6"/>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5"/>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5"/>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6"/>
          <p:cNvSpPr txBox="1"/>
          <p:nvPr>
            <p:ph type="title"/>
          </p:nvPr>
        </p:nvSpPr>
        <p:spPr>
          <a:xfrm rot="5400000">
            <a:off x="5463778" y="1371601"/>
            <a:ext cx="4388644"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6"/>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7"/>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8"/>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8"/>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9"/>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9"/>
          <p:cNvSpPr txBox="1"/>
          <p:nvPr>
            <p:ph idx="1" type="body"/>
          </p:nvPr>
        </p:nvSpPr>
        <p:spPr>
          <a:xfrm>
            <a:off x="457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9"/>
          <p:cNvSpPr txBox="1"/>
          <p:nvPr>
            <p:ph idx="2" type="body"/>
          </p:nvPr>
        </p:nvSpPr>
        <p:spPr>
          <a:xfrm>
            <a:off x="4648200" y="1200151"/>
            <a:ext cx="4038600" cy="339447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9"/>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0"/>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0"/>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10"/>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10"/>
          <p:cNvSpPr txBox="1"/>
          <p:nvPr>
            <p:ph idx="3" type="body"/>
          </p:nvPr>
        </p:nvSpPr>
        <p:spPr>
          <a:xfrm>
            <a:off x="4645026"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10"/>
          <p:cNvSpPr txBox="1"/>
          <p:nvPr>
            <p:ph idx="4" type="body"/>
          </p:nvPr>
        </p:nvSpPr>
        <p:spPr>
          <a:xfrm>
            <a:off x="4645026" y="1631156"/>
            <a:ext cx="4041775"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0"/>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3"/>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3"/>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3"/>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solidFill>
                <a:srgbClr val="88A44E"/>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4"/>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4"/>
          <p:cNvSpPr/>
          <p:nvPr>
            <p:ph idx="2" type="pic"/>
          </p:nvPr>
        </p:nvSpPr>
        <p:spPr>
          <a:xfrm>
            <a:off x="1792288" y="459581"/>
            <a:ext cx="5486400" cy="3086100"/>
          </a:xfrm>
          <a:prstGeom prst="rect">
            <a:avLst/>
          </a:prstGeom>
          <a:noFill/>
          <a:ln>
            <a:noFill/>
          </a:ln>
        </p:spPr>
      </p:sp>
      <p:sp>
        <p:nvSpPr>
          <p:cNvPr id="64" name="Google Shape;64;p14"/>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5"/>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5"/>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gf30f095c0b_0_0"/>
          <p:cNvPicPr preferRelativeResize="0"/>
          <p:nvPr/>
        </p:nvPicPr>
        <p:blipFill>
          <a:blip r:embed="rId3">
            <a:alphaModFix/>
          </a:blip>
          <a:stretch>
            <a:fillRect/>
          </a:stretch>
        </p:blipFill>
        <p:spPr>
          <a:xfrm>
            <a:off x="-118800" y="-66837"/>
            <a:ext cx="9381600" cy="52771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2"/>
          <p:cNvPicPr preferRelativeResize="0"/>
          <p:nvPr/>
        </p:nvPicPr>
        <p:blipFill>
          <a:blip r:embed="rId3">
            <a:alphaModFix/>
          </a:blip>
          <a:stretch>
            <a:fillRect/>
          </a:stretch>
        </p:blipFill>
        <p:spPr>
          <a:xfrm>
            <a:off x="0" y="0"/>
            <a:ext cx="9144000" cy="5143500"/>
          </a:xfrm>
          <a:prstGeom prst="rect">
            <a:avLst/>
          </a:prstGeom>
          <a:noFill/>
          <a:ln>
            <a:noFill/>
          </a:ln>
        </p:spPr>
      </p:pic>
      <p:sp>
        <p:nvSpPr>
          <p:cNvPr id="90" name="Google Shape;90;p2"/>
          <p:cNvSpPr txBox="1"/>
          <p:nvPr/>
        </p:nvSpPr>
        <p:spPr>
          <a:xfrm>
            <a:off x="1859476" y="665350"/>
            <a:ext cx="3642900" cy="535800"/>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spcBef>
                <a:spcPts val="0"/>
              </a:spcBef>
              <a:spcAft>
                <a:spcPts val="0"/>
              </a:spcAft>
              <a:buClr>
                <a:srgbClr val="366092"/>
              </a:buClr>
              <a:buSzPct val="100000"/>
              <a:buFont typeface="Arial"/>
              <a:buNone/>
            </a:pPr>
            <a:r>
              <a:rPr b="1" i="0" lang="pt-BR" sz="4000" u="none" cap="none" strike="noStrike">
                <a:solidFill>
                  <a:srgbClr val="366092"/>
                </a:solidFill>
                <a:latin typeface="Arial"/>
                <a:ea typeface="Arial"/>
                <a:cs typeface="Arial"/>
                <a:sym typeface="Arial"/>
              </a:rPr>
              <a:t>Título 1</a:t>
            </a:r>
            <a:endParaRPr/>
          </a:p>
        </p:txBody>
      </p:sp>
      <p:sp>
        <p:nvSpPr>
          <p:cNvPr id="91" name="Google Shape;91;p2"/>
          <p:cNvSpPr txBox="1"/>
          <p:nvPr/>
        </p:nvSpPr>
        <p:spPr>
          <a:xfrm>
            <a:off x="1859475" y="1430463"/>
            <a:ext cx="5902800" cy="2555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pt-BR" sz="1600" u="none" cap="none" strike="noStrike">
                <a:solidFill>
                  <a:schemeClr val="dk1"/>
                </a:solidFill>
              </a:rPr>
              <a:t>TEXTO DEMONSTRATIVO EDITÁVEL:</a:t>
            </a:r>
            <a:endParaRPr/>
          </a:p>
          <a:p>
            <a:pPr indent="0" lvl="0" marL="0" marR="0" rtl="0" algn="l">
              <a:spcBef>
                <a:spcPts val="0"/>
              </a:spcBef>
              <a:spcAft>
                <a:spcPts val="0"/>
              </a:spcAft>
              <a:buNone/>
            </a:pPr>
            <a:r>
              <a:rPr lang="pt-BR" sz="1600">
                <a:solidFill>
                  <a:schemeClr val="dk1"/>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descr="Uma imagem contendo Ícone&#10;&#10;Descrição gerada automaticamente" id="96" name="Google Shape;96;p1"/>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97" name="Google Shape;97;p1"/>
          <p:cNvSpPr txBox="1"/>
          <p:nvPr/>
        </p:nvSpPr>
        <p:spPr>
          <a:xfrm>
            <a:off x="2750521" y="1593233"/>
            <a:ext cx="3642900" cy="1688700"/>
          </a:xfrm>
          <a:prstGeom prst="rect">
            <a:avLst/>
          </a:prstGeom>
          <a:noFill/>
          <a:ln>
            <a:noFill/>
          </a:ln>
        </p:spPr>
        <p:txBody>
          <a:bodyPr anchorCtr="0" anchor="ctr" bIns="45700" lIns="91425" spcFirstLastPara="1" rIns="91425" wrap="square" tIns="45700">
            <a:normAutofit/>
          </a:bodyPr>
          <a:lstStyle/>
          <a:p>
            <a:pPr indent="0" lvl="0" marL="0" marR="0" rtl="0" algn="ctr">
              <a:spcBef>
                <a:spcPts val="0"/>
              </a:spcBef>
              <a:spcAft>
                <a:spcPts val="0"/>
              </a:spcAft>
              <a:buClr>
                <a:schemeClr val="lt1"/>
              </a:buClr>
              <a:buSzPts val="4800"/>
              <a:buFont typeface="Arial"/>
              <a:buNone/>
            </a:pPr>
            <a:r>
              <a:rPr b="1" lang="pt-BR" sz="4800">
                <a:solidFill>
                  <a:schemeClr val="lt1"/>
                </a:solidFill>
              </a:rPr>
              <a:t>Título</a:t>
            </a:r>
            <a:endParaRPr b="1" sz="48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id="102" name="Google Shape;102;p3"/>
          <p:cNvPicPr preferRelativeResize="0"/>
          <p:nvPr/>
        </p:nvPicPr>
        <p:blipFill>
          <a:blip r:embed="rId3">
            <a:alphaModFix/>
          </a:blip>
          <a:stretch>
            <a:fillRect/>
          </a:stretch>
        </p:blipFill>
        <p:spPr>
          <a:xfrm>
            <a:off x="0" y="0"/>
            <a:ext cx="9144000" cy="5143500"/>
          </a:xfrm>
          <a:prstGeom prst="rect">
            <a:avLst/>
          </a:prstGeom>
          <a:noFill/>
          <a:ln>
            <a:noFill/>
          </a:ln>
        </p:spPr>
      </p:pic>
      <p:sp>
        <p:nvSpPr>
          <p:cNvPr id="103" name="Google Shape;103;p3"/>
          <p:cNvSpPr txBox="1"/>
          <p:nvPr/>
        </p:nvSpPr>
        <p:spPr>
          <a:xfrm>
            <a:off x="882868" y="777420"/>
            <a:ext cx="6316800" cy="3294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1600">
                <a:solidFill>
                  <a:schemeClr val="dk1"/>
                </a:solidFill>
              </a:rPr>
              <a:t>TEXTO DEMONSTRATIVO EDITÁVEL:</a:t>
            </a:r>
            <a:endParaRPr/>
          </a:p>
          <a:p>
            <a:pPr indent="0" lvl="0" marL="0" marR="0" rtl="0" algn="l">
              <a:spcBef>
                <a:spcPts val="0"/>
              </a:spcBef>
              <a:spcAft>
                <a:spcPts val="0"/>
              </a:spcAft>
              <a:buNone/>
            </a:pPr>
            <a:r>
              <a:rPr lang="pt-BR" sz="1600">
                <a:solidFill>
                  <a:schemeClr val="dk1"/>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r>
              <a:rPr lang="pt-BR"/>
              <a:t> </a:t>
            </a:r>
            <a:r>
              <a:rPr lang="pt-BR" sz="1600">
                <a:solidFill>
                  <a:schemeClr val="dk1"/>
                </a:solidFill>
              </a:rPr>
              <a:t>Lorem ipsum dolor sit amet, cons ectetuer adipiscing elit, sed diam nonummy nibh euismod tincidunt ut laoreet dolore magna aliquam erat volutpat. Ut wisi enim ad minim veniam, quis nostrud exerci tation ullamcorper suscipit lobortis nisl</a:t>
            </a:r>
            <a:endParaRPr sz="16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gf4d754e8a0_0_5"/>
          <p:cNvPicPr preferRelativeResize="0"/>
          <p:nvPr/>
        </p:nvPicPr>
        <p:blipFill>
          <a:blip r:embed="rId3">
            <a:alphaModFix/>
          </a:blip>
          <a:stretch>
            <a:fillRect/>
          </a:stretch>
        </p:blipFill>
        <p:spPr>
          <a:xfrm>
            <a:off x="0" y="0"/>
            <a:ext cx="9144000" cy="5143500"/>
          </a:xfrm>
          <a:prstGeom prst="rect">
            <a:avLst/>
          </a:prstGeom>
          <a:noFill/>
          <a:ln>
            <a:noFill/>
          </a:ln>
        </p:spPr>
      </p:pic>
      <p:sp>
        <p:nvSpPr>
          <p:cNvPr id="109" name="Google Shape;109;gf4d754e8a0_0_5"/>
          <p:cNvSpPr txBox="1"/>
          <p:nvPr/>
        </p:nvSpPr>
        <p:spPr>
          <a:xfrm>
            <a:off x="882868" y="777420"/>
            <a:ext cx="6316800" cy="3294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pt-BR" sz="1600">
                <a:solidFill>
                  <a:schemeClr val="dk1"/>
                </a:solidFill>
              </a:rPr>
              <a:t>TEXTO DEMONSTRATIVO EDITÁVEL:</a:t>
            </a:r>
            <a:endParaRPr/>
          </a:p>
          <a:p>
            <a:pPr indent="0" lvl="0" marL="0" marR="0" rtl="0" algn="l">
              <a:spcBef>
                <a:spcPts val="0"/>
              </a:spcBef>
              <a:spcAft>
                <a:spcPts val="0"/>
              </a:spcAft>
              <a:buNone/>
            </a:pPr>
            <a:r>
              <a:rPr lang="pt-BR" sz="1600">
                <a:solidFill>
                  <a:schemeClr val="dk1"/>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r>
              <a:rPr lang="pt-BR"/>
              <a:t> </a:t>
            </a:r>
            <a:r>
              <a:rPr lang="pt-BR" sz="1600">
                <a:solidFill>
                  <a:schemeClr val="dk1"/>
                </a:solidFill>
              </a:rPr>
              <a:t>Lorem ipsum dolor sit amet, cons ectetuer adipiscing elit, sed diam nonummy nibh euismod tincidunt ut laoreet dolore magna aliquam erat volutpat. Ut wisi enim ad minim veniam, quis nostrud exerci tation ullamcorper suscipit lobortis nisl</a:t>
            </a:r>
            <a:endParaRPr sz="16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4"/>
          <p:cNvPicPr preferRelativeResize="0"/>
          <p:nvPr/>
        </p:nvPicPr>
        <p:blipFill>
          <a:blip r:embed="rId3">
            <a:alphaModFix/>
          </a:blip>
          <a:stretch>
            <a:fillRect/>
          </a:stretch>
        </p:blipFill>
        <p:spPr>
          <a:xfrm>
            <a:off x="-65650" y="-36928"/>
            <a:ext cx="9209650" cy="518042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2010-04-12T23:12:02Z</dcterms:created>
  <dc:creator>Diana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0x01010096F4310C569BF447A9B70A1FA0B9ECB5</vt:lpwstr>
  </property>
</Properties>
</file>