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embeddedFontLst>
    <p:embeddedFont>
      <p:font typeface="Poppins Black" panose="00000A00000000000000" pitchFamily="2" charset="0"/>
      <p:bold r:id="rId11"/>
      <p:boldItalic r:id="rId12"/>
    </p:embeddedFont>
    <p:embeddedFont>
      <p:font typeface="Poppins Light" panose="00000400000000000000" pitchFamily="2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4" roundtripDataSignature="AMtx7mi3bhq7tXeNn+HsFuRAQSTiO/Wz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54C349-7287-44D8-9D69-C60AEED5EB9F}" v="17" dt="2024-10-02T17:51:32.5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99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8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0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9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23218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title"/>
          </p:nvPr>
        </p:nvSpPr>
        <p:spPr>
          <a:xfrm rot="5400000">
            <a:off x="7285038" y="1828802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body" idx="1"/>
          </p:nvPr>
        </p:nvSpPr>
        <p:spPr>
          <a:xfrm rot="5400000">
            <a:off x="1697038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1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2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3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13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4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7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1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8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 l="6752" t="22649" r="4870" b="44799"/>
          <a:stretch/>
        </p:blipFill>
        <p:spPr>
          <a:xfrm>
            <a:off x="0" y="0"/>
            <a:ext cx="9070848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070848" y="2091919"/>
            <a:ext cx="3121151" cy="4766082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559520" y="2939590"/>
            <a:ext cx="6329100" cy="2701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4400" b="1" dirty="0" err="1">
                <a:solidFill>
                  <a:srgbClr val="7FD1A4"/>
                </a:solidFill>
              </a:rPr>
              <a:t>Título</a:t>
            </a:r>
            <a:r>
              <a:rPr lang="en-US" sz="4400" b="1" dirty="0">
                <a:solidFill>
                  <a:srgbClr val="7FD1A4"/>
                </a:solidFill>
              </a:rPr>
              <a:t> </a:t>
            </a:r>
            <a:r>
              <a:rPr lang="en-US" sz="4400" b="1" dirty="0" err="1">
                <a:solidFill>
                  <a:srgbClr val="7FD1A4"/>
                </a:solidFill>
              </a:rPr>
              <a:t>mirum</a:t>
            </a:r>
            <a:r>
              <a:rPr lang="en-US" sz="4400" b="1" dirty="0">
                <a:solidFill>
                  <a:srgbClr val="7FD1A4"/>
                </a:solidFill>
              </a:rPr>
              <a:t> </a:t>
            </a:r>
            <a:r>
              <a:rPr lang="en-US" sz="4400" b="1" dirty="0" err="1">
                <a:solidFill>
                  <a:srgbClr val="7FD1A4"/>
                </a:solidFill>
              </a:rPr>
              <a:t>ens</a:t>
            </a:r>
            <a:r>
              <a:rPr lang="en-US" sz="4400" b="1" dirty="0">
                <a:solidFill>
                  <a:srgbClr val="7FD1A4"/>
                </a:solidFill>
              </a:rPr>
              <a:t> </a:t>
            </a:r>
            <a:br>
              <a:rPr lang="en-US" sz="4400" b="1" dirty="0">
                <a:solidFill>
                  <a:srgbClr val="7FD1A4"/>
                </a:solidFill>
              </a:rPr>
            </a:br>
            <a:r>
              <a:rPr lang="en-US" sz="4400" b="1" dirty="0" err="1">
                <a:solidFill>
                  <a:srgbClr val="7FD1A4"/>
                </a:solidFill>
              </a:rPr>
              <a:t>mirum</a:t>
            </a:r>
            <a:r>
              <a:rPr lang="en-US" sz="4400" b="1" dirty="0">
                <a:solidFill>
                  <a:srgbClr val="7FD1A4"/>
                </a:solidFill>
              </a:rPr>
              <a:t> </a:t>
            </a:r>
            <a:r>
              <a:rPr lang="en-US" sz="4400" b="1" dirty="0" err="1">
                <a:solidFill>
                  <a:srgbClr val="7FD1A4"/>
                </a:solidFill>
              </a:rPr>
              <a:t>nam</a:t>
            </a:r>
            <a:r>
              <a:rPr lang="en-US" sz="4400" b="1" dirty="0">
                <a:solidFill>
                  <a:srgbClr val="7FD1A4"/>
                </a:solidFill>
              </a:rPr>
              <a:t> </a:t>
            </a:r>
            <a:r>
              <a:rPr lang="en-US" sz="4400" b="1" dirty="0" err="1">
                <a:solidFill>
                  <a:srgbClr val="7FD1A4"/>
                </a:solidFill>
              </a:rPr>
              <a:t>fugiaeptis</a:t>
            </a:r>
            <a:r>
              <a:rPr lang="en-US" sz="4400" b="1" dirty="0">
                <a:solidFill>
                  <a:srgbClr val="7FD1A4"/>
                </a:solidFill>
              </a:rPr>
              <a:t> </a:t>
            </a:r>
            <a:br>
              <a:rPr lang="en-US" sz="4400" b="1" dirty="0">
                <a:solidFill>
                  <a:srgbClr val="7FD1A4"/>
                </a:solidFill>
              </a:rPr>
            </a:br>
            <a:r>
              <a:rPr lang="en-US" sz="4400" b="1" dirty="0" err="1">
                <a:solidFill>
                  <a:srgbClr val="7FD1A4"/>
                </a:solidFill>
              </a:rPr>
              <a:t>est</a:t>
            </a:r>
            <a:r>
              <a:rPr lang="en-US" sz="4400" b="1" dirty="0">
                <a:solidFill>
                  <a:srgbClr val="7FD1A4"/>
                </a:solidFill>
              </a:rPr>
              <a:t> </a:t>
            </a:r>
            <a:r>
              <a:rPr lang="en-US" sz="4400" b="1" dirty="0" err="1">
                <a:solidFill>
                  <a:srgbClr val="7FD1A4"/>
                </a:solidFill>
              </a:rPr>
              <a:t>expereiuntur</a:t>
            </a:r>
            <a:r>
              <a:rPr lang="en-US" sz="4400" b="1" dirty="0">
                <a:solidFill>
                  <a:srgbClr val="7FD1A4"/>
                </a:solidFill>
              </a:rPr>
              <a:t> </a:t>
            </a:r>
            <a:endParaRPr sz="4400" b="1" dirty="0">
              <a:solidFill>
                <a:srgbClr val="7FD1A4"/>
              </a:solidFill>
            </a:endParaRPr>
          </a:p>
        </p:txBody>
      </p:sp>
      <p:pic>
        <p:nvPicPr>
          <p:cNvPr id="93" name="Google Shape;9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070849" y="1823632"/>
            <a:ext cx="3121151" cy="4766082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070849" y="1625035"/>
            <a:ext cx="3121150" cy="476608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13122" y="379318"/>
            <a:ext cx="1596759" cy="4475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Placa branca com texto preto sobre fundo branco&#10;&#10;Descrição gerada automaticamente com confiança média">
            <a:extLst>
              <a:ext uri="{FF2B5EF4-FFF2-40B4-BE49-F238E27FC236}">
                <a16:creationId xmlns:a16="http://schemas.microsoft.com/office/drawing/2014/main" id="{E332C47B-3B12-BEBB-F43A-23F37319A2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7035" y="0"/>
            <a:ext cx="1629703" cy="2939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Google Shape;91;p1">
            <a:extLst>
              <a:ext uri="{FF2B5EF4-FFF2-40B4-BE49-F238E27FC236}">
                <a16:creationId xmlns:a16="http://schemas.microsoft.com/office/drawing/2014/main" id="{8CC4FEEB-5DAF-9CA2-FA41-74EE42370936}"/>
              </a:ext>
            </a:extLst>
          </p:cNvPr>
          <p:cNvSpPr txBox="1"/>
          <p:nvPr/>
        </p:nvSpPr>
        <p:spPr>
          <a:xfrm>
            <a:off x="559520" y="6180371"/>
            <a:ext cx="6329100" cy="409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pt-BR" sz="2000" b="0" i="0" dirty="0">
                <a:solidFill>
                  <a:schemeClr val="bg1"/>
                </a:solidFill>
                <a:effectLst/>
                <a:latin typeface="+mj-lt"/>
              </a:rPr>
              <a:t>AUTORES E EMAILS</a:t>
            </a:r>
            <a:endParaRPr sz="2000" b="1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9149080" h="6858000" extrusionOk="0">
                <a:moveTo>
                  <a:pt x="9148845" y="0"/>
                </a:moveTo>
                <a:lnTo>
                  <a:pt x="0" y="0"/>
                </a:lnTo>
                <a:lnTo>
                  <a:pt x="0" y="6857996"/>
                </a:lnTo>
                <a:lnTo>
                  <a:pt x="9148845" y="6857996"/>
                </a:lnTo>
                <a:lnTo>
                  <a:pt x="9148845" y="0"/>
                </a:lnTo>
                <a:close/>
              </a:path>
            </a:pathLst>
          </a:custGeom>
          <a:solidFill>
            <a:srgbClr val="064B7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4725479" y="2577569"/>
            <a:ext cx="274104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F7F6F5"/>
                </a:solidFill>
                <a:latin typeface="Poppins Light"/>
                <a:ea typeface="Poppins Light"/>
                <a:cs typeface="Poppins Light"/>
                <a:sym typeface="Poppins Light"/>
              </a:rPr>
              <a:t>SUBTITULO</a:t>
            </a:r>
            <a:endParaRPr/>
          </a:p>
        </p:txBody>
      </p:sp>
      <p:sp>
        <p:nvSpPr>
          <p:cNvPr id="102" name="Google Shape;102;p2"/>
          <p:cNvSpPr txBox="1"/>
          <p:nvPr/>
        </p:nvSpPr>
        <p:spPr>
          <a:xfrm>
            <a:off x="1472564" y="3233237"/>
            <a:ext cx="9246873" cy="1115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50">
                <a:solidFill>
                  <a:schemeClr val="lt1"/>
                </a:solidFill>
                <a:latin typeface="Poppins Black"/>
                <a:ea typeface="Poppins Black"/>
                <a:cs typeface="Poppins Black"/>
                <a:sym typeface="Poppins Black"/>
              </a:rPr>
              <a:t>SUBTITULO</a:t>
            </a:r>
            <a:endParaRPr/>
          </a:p>
        </p:txBody>
      </p:sp>
      <p:pic>
        <p:nvPicPr>
          <p:cNvPr id="2" name="Picture 2" descr="Placa branca com texto preto sobre fundo branco&#10;&#10;Descrição gerada automaticamente com confiança média">
            <a:extLst>
              <a:ext uri="{FF2B5EF4-FFF2-40B4-BE49-F238E27FC236}">
                <a16:creationId xmlns:a16="http://schemas.microsoft.com/office/drawing/2014/main" id="{1EFE61BE-CCF1-5942-7572-13AE2C5E81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1826" y="4202349"/>
            <a:ext cx="1472288" cy="265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003865"/>
          </a:soli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8" name="Google Shape;108;p3" descr="Logotipo, nome da empres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" y="0"/>
            <a:ext cx="3117874" cy="2023354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3"/>
          <p:cNvSpPr txBox="1"/>
          <p:nvPr/>
        </p:nvSpPr>
        <p:spPr>
          <a:xfrm>
            <a:off x="-1916399" y="3390727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3"/>
          <p:cNvSpPr txBox="1"/>
          <p:nvPr/>
        </p:nvSpPr>
        <p:spPr>
          <a:xfrm>
            <a:off x="2462199" y="772476"/>
            <a:ext cx="5588191" cy="12729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87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OBJETIVO</a:t>
            </a:r>
            <a:endParaRPr sz="4400" dirty="0"/>
          </a:p>
        </p:txBody>
      </p:sp>
      <p:sp>
        <p:nvSpPr>
          <p:cNvPr id="111" name="Google Shape;111;p3"/>
          <p:cNvSpPr txBox="1"/>
          <p:nvPr/>
        </p:nvSpPr>
        <p:spPr>
          <a:xfrm>
            <a:off x="1261241" y="1899444"/>
            <a:ext cx="9630832" cy="4838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31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</a:p>
          <a:p>
            <a:pPr marL="0" marR="0" lvl="0" indent="0" algn="l" rtl="0">
              <a:lnSpc>
                <a:spcPct val="131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 quantidade de slides deve estar de acordo com o tempo de apresentação</a:t>
            </a:r>
            <a:endParaRPr lang="pt-BR" sz="2000" dirty="0">
              <a:solidFill>
                <a:srgbClr val="FFFFFF"/>
              </a:solidFill>
            </a:endParaRPr>
          </a:p>
          <a:p>
            <a:pPr marL="0" marR="0" lvl="0" indent="0" algn="l" rtl="0">
              <a:lnSpc>
                <a:spcPct val="131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solidFill>
                  <a:srgbClr val="FFFFFF"/>
                </a:solidFill>
              </a:rPr>
              <a:t>Cada participante disporá de 15 minutos para apresentação do trabalho. Não será permitido exceder este tempo e cada minuto extra de apresentação acarretará perda de 0,2 pontos</a:t>
            </a:r>
          </a:p>
          <a:p>
            <a:pPr marL="0" marR="0" lvl="0" indent="0" algn="l" rtl="0">
              <a:lnSpc>
                <a:spcPct val="131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solidFill>
                  <a:srgbClr val="FFFFFF"/>
                </a:solidFill>
              </a:rPr>
              <a:t>O tempo estipulado para cada trabalho deverá ser rigorosamente obedecido, tanto para início quanto para término de cada apresentação</a:t>
            </a:r>
          </a:p>
          <a:p>
            <a:pPr marL="0" marR="0" lvl="0" indent="0" algn="l" rtl="0">
              <a:lnSpc>
                <a:spcPct val="131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Conclusão tem que estar ligada ao objetivo do trabalho</a:t>
            </a:r>
          </a:p>
          <a:p>
            <a:pPr marL="0" marR="0" lvl="0" indent="0" algn="l" rtl="0">
              <a:lnSpc>
                <a:spcPct val="131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Usar </a:t>
            </a:r>
            <a:r>
              <a:rPr lang="pt-BR" sz="20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 formato PowerPoint, com orientação da página: Paisagem, conforme </a:t>
            </a:r>
            <a:r>
              <a:rPr lang="pt-BR" sz="2000" dirty="0" err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template</a:t>
            </a:r>
            <a:endParaRPr lang="pt-BR" sz="20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31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solidFill>
                  <a:srgbClr val="FFFFFF"/>
                </a:solidFill>
              </a:rPr>
              <a:t>Enviar o </a:t>
            </a:r>
            <a:r>
              <a:rPr lang="pt-BR" sz="2000" dirty="0" err="1">
                <a:solidFill>
                  <a:srgbClr val="FFFFFF"/>
                </a:solidFill>
              </a:rPr>
              <a:t>ppt</a:t>
            </a:r>
            <a:r>
              <a:rPr lang="pt-BR" sz="2000" dirty="0">
                <a:solidFill>
                  <a:srgbClr val="FFFFFF"/>
                </a:solidFill>
              </a:rPr>
              <a:t> até 22.OUT para conim@ibram.org.br</a:t>
            </a:r>
            <a:endParaRPr lang="pt-BR" sz="20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3125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0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endParaRPr sz="20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3"/>
          <p:cNvSpPr/>
          <p:nvPr/>
        </p:nvSpPr>
        <p:spPr>
          <a:xfrm>
            <a:off x="-1" y="6715593"/>
            <a:ext cx="12192001" cy="142408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2" descr="Placa branca com texto preto sobre fundo branco&#10;&#10;Descrição gerada automaticamente com confiança média">
            <a:extLst>
              <a:ext uri="{FF2B5EF4-FFF2-40B4-BE49-F238E27FC236}">
                <a16:creationId xmlns:a16="http://schemas.microsoft.com/office/drawing/2014/main" id="{0620BE1C-AB02-1304-FAB6-F4DAA6D673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4239" y="4991931"/>
            <a:ext cx="955595" cy="1723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"/>
          <p:cNvSpPr/>
          <p:nvPr/>
        </p:nvSpPr>
        <p:spPr>
          <a:xfrm>
            <a:off x="-2" y="5567"/>
            <a:ext cx="12192001" cy="142408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4"/>
          <p:cNvSpPr/>
          <p:nvPr/>
        </p:nvSpPr>
        <p:spPr>
          <a:xfrm rot="10800000" flipH="1">
            <a:off x="0" y="406375"/>
            <a:ext cx="6746158" cy="677106"/>
          </a:xfrm>
          <a:prstGeom prst="round1Rect">
            <a:avLst>
              <a:gd name="adj" fmla="val 0"/>
            </a:avLst>
          </a:prstGeom>
          <a:solidFill>
            <a:srgbClr val="0D3D6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D3D69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4"/>
          <p:cNvSpPr txBox="1"/>
          <p:nvPr/>
        </p:nvSpPr>
        <p:spPr>
          <a:xfrm>
            <a:off x="763595" y="406375"/>
            <a:ext cx="6746158" cy="677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solidFill>
                  <a:schemeClr val="lt1"/>
                </a:solidFill>
                <a:latin typeface="+mj-lt"/>
                <a:ea typeface="Poppins"/>
                <a:cs typeface="Poppins"/>
                <a:sym typeface="Poppins"/>
              </a:rPr>
              <a:t>DESENVOLVIMENTO</a:t>
            </a:r>
            <a:endParaRPr sz="4400" dirty="0">
              <a:solidFill>
                <a:schemeClr val="dk1"/>
              </a:solidFill>
              <a:latin typeface="+mj-lt"/>
              <a:ea typeface="Poppins"/>
              <a:cs typeface="Poppins"/>
              <a:sym typeface="Poppins"/>
            </a:endParaRPr>
          </a:p>
        </p:txBody>
      </p:sp>
      <p:pic>
        <p:nvPicPr>
          <p:cNvPr id="120" name="Google Shape;120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59962" y="406375"/>
            <a:ext cx="1812588" cy="5080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45;p6">
            <a:extLst>
              <a:ext uri="{FF2B5EF4-FFF2-40B4-BE49-F238E27FC236}">
                <a16:creationId xmlns:a16="http://schemas.microsoft.com/office/drawing/2014/main" id="{ED064A05-00C4-3D09-3B74-C69E9BFF8C1F}"/>
              </a:ext>
            </a:extLst>
          </p:cNvPr>
          <p:cNvSpPr txBox="1"/>
          <p:nvPr/>
        </p:nvSpPr>
        <p:spPr>
          <a:xfrm>
            <a:off x="899076" y="1669889"/>
            <a:ext cx="8624302" cy="2769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Enet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quunto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tem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quunt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poreper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ibusdandae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rem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oluptur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as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earum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Opta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que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resequam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faccus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ea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destiones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minit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inciis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id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eos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et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iligendi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rempor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aut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od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quam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is vel is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dollor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molorem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doluptae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num rem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dolora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qui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volo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et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officius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dolo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tem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quam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fugia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Nonsequi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aperum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utaquam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re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quuntur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abo.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Volum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sit qui re,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te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alignietur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, non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estoressi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iduntur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molorepuda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is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dus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anduntibust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atenduciisi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cone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nos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molum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eum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fugitiam</a:t>
            </a:r>
            <a:r>
              <a:rPr lang="en-US" sz="20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000" dirty="0"/>
          </a:p>
        </p:txBody>
      </p:sp>
      <p:pic>
        <p:nvPicPr>
          <p:cNvPr id="2" name="Picture 2" descr="Placa branca com texto preto sobre fundo branco&#10;&#10;Descrição gerada automaticamente com confiança média">
            <a:extLst>
              <a:ext uri="{FF2B5EF4-FFF2-40B4-BE49-F238E27FC236}">
                <a16:creationId xmlns:a16="http://schemas.microsoft.com/office/drawing/2014/main" id="{5BDD992A-44EB-DCCE-203F-55A02B3736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0815" y="4982467"/>
            <a:ext cx="955595" cy="1723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"/>
          <p:cNvSpPr txBox="1"/>
          <p:nvPr/>
        </p:nvSpPr>
        <p:spPr>
          <a:xfrm>
            <a:off x="480787" y="5990686"/>
            <a:ext cx="411420" cy="473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321428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sz="1400">
              <a:solidFill>
                <a:srgbClr val="0038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5"/>
          <p:cNvSpPr txBox="1"/>
          <p:nvPr/>
        </p:nvSpPr>
        <p:spPr>
          <a:xfrm>
            <a:off x="12890805" y="5216503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5"/>
          <p:cNvSpPr txBox="1"/>
          <p:nvPr/>
        </p:nvSpPr>
        <p:spPr>
          <a:xfrm>
            <a:off x="480787" y="805446"/>
            <a:ext cx="7756070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CONCLUSÃO</a:t>
            </a:r>
            <a:endParaRPr sz="4400" dirty="0"/>
          </a:p>
        </p:txBody>
      </p:sp>
      <p:pic>
        <p:nvPicPr>
          <p:cNvPr id="130" name="Google Shape;130;p5" descr="Forma&#10;&#10;Descrição gerada automa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0787" y="2035252"/>
            <a:ext cx="711200" cy="139909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5"/>
          <p:cNvSpPr/>
          <p:nvPr/>
        </p:nvSpPr>
        <p:spPr>
          <a:xfrm>
            <a:off x="-2" y="5567"/>
            <a:ext cx="12192001" cy="142408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128;p5">
            <a:extLst>
              <a:ext uri="{FF2B5EF4-FFF2-40B4-BE49-F238E27FC236}">
                <a16:creationId xmlns:a16="http://schemas.microsoft.com/office/drawing/2014/main" id="{D619642E-F2CB-E742-DD18-F1DA7B7FEEBF}"/>
              </a:ext>
            </a:extLst>
          </p:cNvPr>
          <p:cNvSpPr txBox="1"/>
          <p:nvPr/>
        </p:nvSpPr>
        <p:spPr>
          <a:xfrm>
            <a:off x="480787" y="2578505"/>
            <a:ext cx="7756070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Sinver</a:t>
            </a:r>
            <a:r>
              <a:rPr lang="en-US" sz="2000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ovitibu</a:t>
            </a:r>
            <a:r>
              <a:rPr lang="en-US" sz="2000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sament</a:t>
            </a:r>
            <a:r>
              <a:rPr lang="en-US" sz="2000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optatio</a:t>
            </a:r>
            <a:r>
              <a:rPr lang="en-US" sz="2000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resero</a:t>
            </a:r>
            <a:r>
              <a:rPr lang="en-US" sz="2000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conem</a:t>
            </a:r>
            <a:r>
              <a:rPr lang="en-US" sz="2000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unt</a:t>
            </a:r>
            <a:r>
              <a:rPr lang="en-US" sz="2000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, non </a:t>
            </a:r>
            <a:r>
              <a:rPr lang="en-US" sz="2000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estoressi</a:t>
            </a:r>
            <a:r>
              <a:rPr lang="en-US" sz="2000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n-US" sz="2000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iduntur</a:t>
            </a:r>
            <a:r>
              <a:rPr lang="en-US" sz="2000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molorepuda</a:t>
            </a:r>
            <a:r>
              <a:rPr lang="en-US" sz="2000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 is </a:t>
            </a:r>
            <a:r>
              <a:rPr lang="en-US" sz="2000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dus</a:t>
            </a:r>
            <a:r>
              <a:rPr lang="en-US" sz="2000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anduntibust</a:t>
            </a:r>
            <a:r>
              <a:rPr lang="en-US" sz="2000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atenduciisi</a:t>
            </a:r>
            <a:r>
              <a:rPr lang="en-US" sz="2000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 cone </a:t>
            </a:r>
            <a:r>
              <a:rPr lang="en-US" sz="2000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nos</a:t>
            </a:r>
            <a:r>
              <a:rPr lang="en-US" sz="2000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molum</a:t>
            </a:r>
            <a:r>
              <a:rPr lang="en-US" sz="2000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n-US" sz="2000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eum</a:t>
            </a:r>
            <a:r>
              <a:rPr lang="en-US" sz="2000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fugitiam</a:t>
            </a:r>
            <a:r>
              <a:rPr lang="en-US" sz="2000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000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sae</a:t>
            </a:r>
            <a:r>
              <a:rPr lang="en-US" sz="2000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 sed </a:t>
            </a:r>
            <a:r>
              <a:rPr lang="en-US" sz="2000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earibus</a:t>
            </a:r>
            <a:r>
              <a:rPr lang="en-US" sz="2000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assinti</a:t>
            </a:r>
            <a:r>
              <a:rPr lang="en-US" sz="2000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busdae</a:t>
            </a:r>
            <a:r>
              <a:rPr lang="en-US" sz="2000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 et </a:t>
            </a:r>
            <a:r>
              <a:rPr lang="en-US" sz="2000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aut</a:t>
            </a:r>
            <a:r>
              <a:rPr lang="en-US" sz="2000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 eat.</a:t>
            </a:r>
            <a:endParaRPr sz="2000" dirty="0"/>
          </a:p>
        </p:txBody>
      </p:sp>
      <p:pic>
        <p:nvPicPr>
          <p:cNvPr id="5" name="Google Shape;120;p4">
            <a:extLst>
              <a:ext uri="{FF2B5EF4-FFF2-40B4-BE49-F238E27FC236}">
                <a16:creationId xmlns:a16="http://schemas.microsoft.com/office/drawing/2014/main" id="{30B6D697-7BD1-ECE9-3682-E89F1E1648EE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059962" y="406375"/>
            <a:ext cx="1812588" cy="508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2" descr="Placa branca com texto preto sobre fundo branco&#10;&#10;Descrição gerada automaticamente com confiança média">
            <a:extLst>
              <a:ext uri="{FF2B5EF4-FFF2-40B4-BE49-F238E27FC236}">
                <a16:creationId xmlns:a16="http://schemas.microsoft.com/office/drawing/2014/main" id="{6CEF9AC7-A387-C6FE-B5F6-7BA4F8BA44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0815" y="5028507"/>
            <a:ext cx="955595" cy="1723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" name="Google Shape;137;p6"/>
          <p:cNvGrpSpPr/>
          <p:nvPr/>
        </p:nvGrpSpPr>
        <p:grpSpPr>
          <a:xfrm>
            <a:off x="7419934" y="1674465"/>
            <a:ext cx="2660878" cy="3948786"/>
            <a:chOff x="480787" y="1243432"/>
            <a:chExt cx="3397369" cy="5087088"/>
          </a:xfrm>
        </p:grpSpPr>
        <p:sp>
          <p:nvSpPr>
            <p:cNvPr id="138" name="Google Shape;138;p6"/>
            <p:cNvSpPr/>
            <p:nvPr/>
          </p:nvSpPr>
          <p:spPr>
            <a:xfrm>
              <a:off x="480787" y="1243432"/>
              <a:ext cx="3397369" cy="2465357"/>
            </a:xfrm>
            <a:prstGeom prst="rect">
              <a:avLst/>
            </a:prstGeom>
            <a:solidFill>
              <a:srgbClr val="777877"/>
            </a:solidFill>
            <a:ln w="9525" cap="flat" cmpd="sng">
              <a:solidFill>
                <a:srgbClr val="4A7DB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6"/>
            <p:cNvSpPr/>
            <p:nvPr/>
          </p:nvSpPr>
          <p:spPr>
            <a:xfrm>
              <a:off x="480787" y="3865163"/>
              <a:ext cx="3397369" cy="2465357"/>
            </a:xfrm>
            <a:prstGeom prst="rect">
              <a:avLst/>
            </a:prstGeom>
            <a:solidFill>
              <a:srgbClr val="777877"/>
            </a:solidFill>
            <a:ln w="9525" cap="flat" cmpd="sng">
              <a:solidFill>
                <a:srgbClr val="4A7DB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0" name="Google Shape;140;p6"/>
          <p:cNvSpPr txBox="1"/>
          <p:nvPr/>
        </p:nvSpPr>
        <p:spPr>
          <a:xfrm>
            <a:off x="8495910" y="2509486"/>
            <a:ext cx="686119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FOTO</a:t>
            </a:r>
            <a:endParaRPr dirty="0"/>
          </a:p>
        </p:txBody>
      </p:sp>
      <p:sp>
        <p:nvSpPr>
          <p:cNvPr id="141" name="Google Shape;141;p6"/>
          <p:cNvSpPr txBox="1"/>
          <p:nvPr/>
        </p:nvSpPr>
        <p:spPr>
          <a:xfrm>
            <a:off x="8495909" y="4505888"/>
            <a:ext cx="686119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FOTO</a:t>
            </a:r>
            <a:endParaRPr dirty="0"/>
          </a:p>
        </p:txBody>
      </p:sp>
      <p:sp>
        <p:nvSpPr>
          <p:cNvPr id="142" name="Google Shape;142;p6"/>
          <p:cNvSpPr txBox="1"/>
          <p:nvPr/>
        </p:nvSpPr>
        <p:spPr>
          <a:xfrm>
            <a:off x="480787" y="586447"/>
            <a:ext cx="636814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6AB890"/>
                </a:solidFill>
                <a:latin typeface="Arial"/>
                <a:ea typeface="Arial"/>
                <a:cs typeface="Arial"/>
                <a:sym typeface="Arial"/>
              </a:rPr>
              <a:t>Capítulo</a:t>
            </a:r>
            <a:r>
              <a:rPr lang="en-US" sz="1800" dirty="0">
                <a:solidFill>
                  <a:srgbClr val="6AB890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en-US" sz="1800" dirty="0" err="1">
                <a:solidFill>
                  <a:srgbClr val="6AB890"/>
                </a:solidFill>
                <a:latin typeface="Arial"/>
                <a:ea typeface="Arial"/>
                <a:cs typeface="Arial"/>
                <a:sym typeface="Arial"/>
              </a:rPr>
              <a:t>Seção</a:t>
            </a:r>
            <a:endParaRPr sz="1800" dirty="0">
              <a:solidFill>
                <a:srgbClr val="6AB89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6"/>
          <p:cNvSpPr txBox="1"/>
          <p:nvPr/>
        </p:nvSpPr>
        <p:spPr>
          <a:xfrm>
            <a:off x="480787" y="5990686"/>
            <a:ext cx="411420" cy="473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321428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sz="1400">
              <a:solidFill>
                <a:srgbClr val="0038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6"/>
          <p:cNvSpPr txBox="1"/>
          <p:nvPr/>
        </p:nvSpPr>
        <p:spPr>
          <a:xfrm>
            <a:off x="480787" y="1033797"/>
            <a:ext cx="5877972" cy="1004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Aatenduciisi</a:t>
            </a:r>
            <a:r>
              <a:rPr lang="en-US" sz="1800" b="1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 cone </a:t>
            </a:r>
            <a:r>
              <a:rPr lang="en-US" sz="1800" b="1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nos</a:t>
            </a:r>
            <a:r>
              <a:rPr lang="en-US" sz="1800" b="1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1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molum</a:t>
            </a:r>
            <a:r>
              <a:rPr lang="en-US" sz="1800" b="1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1800" b="1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eum</a:t>
            </a:r>
            <a:r>
              <a:rPr lang="en-US" sz="1800" b="1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1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fugitiam</a:t>
            </a:r>
            <a:r>
              <a:rPr lang="en-US" sz="1800" b="1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br>
              <a:rPr lang="en-US" sz="1800" b="1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800" b="1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sae</a:t>
            </a:r>
            <a:r>
              <a:rPr lang="en-US" sz="1800" b="1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 sed </a:t>
            </a:r>
            <a:r>
              <a:rPr lang="en-US" sz="1800" b="1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earibus</a:t>
            </a:r>
            <a:r>
              <a:rPr lang="en-US" sz="1800" b="1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1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assinti</a:t>
            </a:r>
            <a:r>
              <a:rPr lang="en-US" sz="1800" b="1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1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busdae</a:t>
            </a:r>
            <a:r>
              <a:rPr lang="en-US" sz="1800" b="1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 et </a:t>
            </a:r>
            <a:r>
              <a:rPr lang="en-US" sz="1800" b="1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aut</a:t>
            </a:r>
            <a:r>
              <a:rPr lang="en-US" sz="1800" b="1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 eat </a:t>
            </a:r>
            <a:r>
              <a:rPr lang="en-US" sz="1800" b="1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ovitibu</a:t>
            </a:r>
            <a:r>
              <a:rPr lang="en-US" sz="1800" b="1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, non </a:t>
            </a:r>
            <a:r>
              <a:rPr lang="en-US" sz="1800" b="1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estoressi</a:t>
            </a:r>
            <a:r>
              <a:rPr lang="en-US" sz="1800" b="1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1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iduntur</a:t>
            </a:r>
            <a:r>
              <a:rPr lang="en-US" sz="1800" b="1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1" dirty="0" err="1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molorepuda</a:t>
            </a:r>
            <a:r>
              <a:rPr lang="en-US" sz="1800" b="1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  <a:t> .</a:t>
            </a:r>
            <a:endParaRPr dirty="0"/>
          </a:p>
        </p:txBody>
      </p:sp>
      <p:sp>
        <p:nvSpPr>
          <p:cNvPr id="145" name="Google Shape;145;p6"/>
          <p:cNvSpPr txBox="1"/>
          <p:nvPr/>
        </p:nvSpPr>
        <p:spPr>
          <a:xfrm>
            <a:off x="480787" y="3104826"/>
            <a:ext cx="6551384" cy="2585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Enet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quunto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tem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quunt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poreper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ibusdandae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rem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oluptur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as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earum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Opta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que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resequam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faccus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ea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destiones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minit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inciis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id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eos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et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iligendi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rempor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aut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od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quam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is vel is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dollor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molorem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doluptae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num rem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dolora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qui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volo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et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officius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dolo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tem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quam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fugia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Nonsequi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aperum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utaquam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re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quuntur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abo.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Volum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sit qui re,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te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alignietur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, non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estoressi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iduntur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molorepuda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is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dus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anduntibust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atenduciisi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cone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nos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molum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eum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fugitiam</a:t>
            </a:r>
            <a:r>
              <a:rPr lang="en-US" sz="16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</p:txBody>
      </p:sp>
      <p:pic>
        <p:nvPicPr>
          <p:cNvPr id="146" name="Google Shape;146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0787" y="2551281"/>
            <a:ext cx="711200" cy="139909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6"/>
          <p:cNvSpPr/>
          <p:nvPr/>
        </p:nvSpPr>
        <p:spPr>
          <a:xfrm>
            <a:off x="-1" y="6715593"/>
            <a:ext cx="12192001" cy="142408"/>
          </a:xfrm>
          <a:prstGeom prst="rect">
            <a:avLst/>
          </a:prstGeom>
          <a:solidFill>
            <a:srgbClr val="003865"/>
          </a:soli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Google Shape;120;p4">
            <a:extLst>
              <a:ext uri="{FF2B5EF4-FFF2-40B4-BE49-F238E27FC236}">
                <a16:creationId xmlns:a16="http://schemas.microsoft.com/office/drawing/2014/main" id="{93F4A1B5-D146-7096-21A2-27EBFE93DE94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059962" y="406375"/>
            <a:ext cx="1812588" cy="508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Placa branca com texto preto sobre fundo branco&#10;&#10;Descrição gerada automaticamente com confiança média">
            <a:extLst>
              <a:ext uri="{FF2B5EF4-FFF2-40B4-BE49-F238E27FC236}">
                <a16:creationId xmlns:a16="http://schemas.microsoft.com/office/drawing/2014/main" id="{A65B9EC6-9872-DD48-5AC9-795B1E3D5B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4239" y="4991931"/>
            <a:ext cx="955595" cy="1723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7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777877"/>
          </a:soli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7"/>
          <p:cNvSpPr txBox="1"/>
          <p:nvPr/>
        </p:nvSpPr>
        <p:spPr>
          <a:xfrm>
            <a:off x="6236785" y="3613789"/>
            <a:ext cx="686119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FOTO</a:t>
            </a:r>
            <a:endParaRPr/>
          </a:p>
        </p:txBody>
      </p:sp>
      <p:sp>
        <p:nvSpPr>
          <p:cNvPr id="155" name="Google Shape;155;p7"/>
          <p:cNvSpPr txBox="1"/>
          <p:nvPr/>
        </p:nvSpPr>
        <p:spPr>
          <a:xfrm>
            <a:off x="480787" y="3928365"/>
            <a:ext cx="4374992" cy="2007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08000" marR="0" lvl="0" indent="-108000" algn="l" rtl="0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240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Citação</a:t>
            </a:r>
            <a:r>
              <a:rPr lang="en-US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en-US" sz="240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destaque</a:t>
            </a:r>
            <a:r>
              <a:rPr lang="en-US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Mirum </a:t>
            </a:r>
            <a:r>
              <a:rPr lang="en-US" sz="240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ens</a:t>
            </a:r>
            <a:r>
              <a:rPr lang="en-US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mirum</a:t>
            </a:r>
            <a:r>
              <a:rPr lang="en-US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nam</a:t>
            </a:r>
            <a:r>
              <a:rPr lang="en-US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consectetuer</a:t>
            </a:r>
            <a:r>
              <a:rPr lang="en-US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fugia</a:t>
            </a:r>
            <a:r>
              <a:rPr lang="en-US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eptis</a:t>
            </a:r>
            <a:r>
              <a:rPr lang="en-US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est</a:t>
            </a:r>
            <a:r>
              <a:rPr lang="en-US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experei</a:t>
            </a:r>
            <a:r>
              <a:rPr lang="en-US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littera</a:t>
            </a:r>
            <a:r>
              <a:rPr lang="en-US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lorem sit dolor </a:t>
            </a:r>
            <a:r>
              <a:rPr lang="en-US" sz="240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amet</a:t>
            </a:r>
            <a:r>
              <a:rPr lang="en-US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br>
              <a:rPr lang="en-US" sz="2000" b="1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</a:br>
            <a:endParaRPr sz="2000" b="1" dirty="0">
              <a:solidFill>
                <a:srgbClr val="0038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7"/>
          <p:cNvSpPr txBox="1"/>
          <p:nvPr/>
        </p:nvSpPr>
        <p:spPr>
          <a:xfrm>
            <a:off x="579015" y="6094700"/>
            <a:ext cx="2696382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NOME DO AUTOR / FONTE</a:t>
            </a:r>
            <a:endParaRPr dirty="0"/>
          </a:p>
        </p:txBody>
      </p:sp>
      <p:sp>
        <p:nvSpPr>
          <p:cNvPr id="158" name="Google Shape;158;p7"/>
          <p:cNvSpPr/>
          <p:nvPr/>
        </p:nvSpPr>
        <p:spPr>
          <a:xfrm>
            <a:off x="-2" y="6738077"/>
            <a:ext cx="12192001" cy="14240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Google Shape;108;p3" descr="Logotipo, nome da empresa">
            <a:extLst>
              <a:ext uri="{FF2B5EF4-FFF2-40B4-BE49-F238E27FC236}">
                <a16:creationId xmlns:a16="http://schemas.microsoft.com/office/drawing/2014/main" id="{AEEA2B6D-308B-C975-2AEC-77F07C753EB8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" y="0"/>
            <a:ext cx="3117874" cy="202335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2" descr="Placa branca com texto preto sobre fundo branco&#10;&#10;Descrição gerada automaticamente com confiança média">
            <a:extLst>
              <a:ext uri="{FF2B5EF4-FFF2-40B4-BE49-F238E27FC236}">
                <a16:creationId xmlns:a16="http://schemas.microsoft.com/office/drawing/2014/main" id="{594CB085-BFD8-B6AE-90A9-3E23F13FC1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4239" y="4991931"/>
            <a:ext cx="955595" cy="1723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848"/>
          </a:soli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4" name="Google Shape;164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7617" y="6326195"/>
            <a:ext cx="1193800" cy="1905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8"/>
          <p:cNvSpPr txBox="1"/>
          <p:nvPr/>
        </p:nvSpPr>
        <p:spPr>
          <a:xfrm>
            <a:off x="4126721" y="2751890"/>
            <a:ext cx="3938554" cy="13542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08000" marR="0" lvl="0" indent="-108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OBRIGADO(</a:t>
            </a:r>
            <a:r>
              <a:rPr lang="en-US" sz="4400" b="1" dirty="0">
                <a:solidFill>
                  <a:schemeClr val="lt1"/>
                </a:solidFill>
              </a:rPr>
              <a:t>A</a:t>
            </a:r>
            <a:r>
              <a:rPr lang="en-US" sz="44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br>
              <a:rPr lang="en-US" sz="4400" b="1" dirty="0">
                <a:solidFill>
                  <a:srgbClr val="003865"/>
                </a:solidFill>
                <a:latin typeface="Arial"/>
                <a:ea typeface="Arial"/>
                <a:cs typeface="Arial"/>
                <a:sym typeface="Arial"/>
              </a:rPr>
            </a:br>
            <a:endParaRPr sz="4400" b="1" dirty="0">
              <a:solidFill>
                <a:srgbClr val="0038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165;p8">
            <a:extLst>
              <a:ext uri="{FF2B5EF4-FFF2-40B4-BE49-F238E27FC236}">
                <a16:creationId xmlns:a16="http://schemas.microsoft.com/office/drawing/2014/main" id="{EACB3CC7-0B0F-CDE4-25F1-1A172425BA00}"/>
              </a:ext>
            </a:extLst>
          </p:cNvPr>
          <p:cNvSpPr txBox="1"/>
          <p:nvPr/>
        </p:nvSpPr>
        <p:spPr>
          <a:xfrm>
            <a:off x="3594655" y="3736776"/>
            <a:ext cx="5002687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08000" marR="0" lvl="0" indent="-108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i="0" dirty="0">
                <a:solidFill>
                  <a:schemeClr val="bg1"/>
                </a:solidFill>
                <a:effectLst/>
                <a:latin typeface="+mj-lt"/>
              </a:rPr>
              <a:t>Nome do autor/apresentador</a:t>
            </a:r>
            <a:br>
              <a:rPr lang="en-US" sz="2000" b="1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</a:br>
            <a:endParaRPr sz="2000" b="1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165;p8">
            <a:extLst>
              <a:ext uri="{FF2B5EF4-FFF2-40B4-BE49-F238E27FC236}">
                <a16:creationId xmlns:a16="http://schemas.microsoft.com/office/drawing/2014/main" id="{9B6B9B2E-0AFF-E6ED-31F4-D2157B9FDA95}"/>
              </a:ext>
            </a:extLst>
          </p:cNvPr>
          <p:cNvSpPr txBox="1"/>
          <p:nvPr/>
        </p:nvSpPr>
        <p:spPr>
          <a:xfrm>
            <a:off x="4973027" y="4475440"/>
            <a:ext cx="2245942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08000" marR="0" lvl="0" indent="-108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0" i="0" dirty="0">
                <a:solidFill>
                  <a:schemeClr val="bg1"/>
                </a:solidFill>
                <a:effectLst/>
                <a:latin typeface="+mj-lt"/>
              </a:rPr>
              <a:t>Instituição e E-mail</a:t>
            </a:r>
            <a:endParaRPr sz="2000" b="1" dirty="0">
              <a:solidFill>
                <a:schemeClr val="bg1"/>
              </a:solidFill>
              <a:latin typeface="+mj-lt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375</Words>
  <Application>Microsoft Office PowerPoint</Application>
  <PresentationFormat>Widescreen</PresentationFormat>
  <Paragraphs>31</Paragraphs>
  <Slides>8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Poppins Light</vt:lpstr>
      <vt:lpstr>Arial</vt:lpstr>
      <vt:lpstr>Poppins Black</vt:lpstr>
      <vt:lpstr>Calibri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iMac</dc:creator>
  <cp:lastModifiedBy>Rejane Carvalho - IBRAM</cp:lastModifiedBy>
  <cp:revision>5</cp:revision>
  <dcterms:created xsi:type="dcterms:W3CDTF">2020-11-25T16:25:38Z</dcterms:created>
  <dcterms:modified xsi:type="dcterms:W3CDTF">2024-10-03T18:54:46Z</dcterms:modified>
</cp:coreProperties>
</file>