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1" r:id="rId6"/>
    <p:sldId id="260" r:id="rId7"/>
    <p:sldId id="262" r:id="rId8"/>
    <p:sldId id="266" r:id="rId9"/>
  </p:sldIdLst>
  <p:sldSz cx="12192000" cy="6858000"/>
  <p:notesSz cx="6858000" cy="9144000"/>
  <p:embeddedFontLst>
    <p:embeddedFont>
      <p:font typeface="Campton Book" panose="020B0004020102020203" pitchFamily="34" charset="0"/>
      <p:regular r:id="rId10"/>
      <p:bold r:id="rId11"/>
      <p:italic r:id="rId12"/>
      <p:boldItalic r:id="rId1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go" initials="D" lastIdx="3" clrIdx="0">
    <p:extLst>
      <p:ext uri="{19B8F6BF-5375-455C-9EA6-DF929625EA0E}">
        <p15:presenceInfo xmlns:p15="http://schemas.microsoft.com/office/powerpoint/2012/main" userId="Die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003F71"/>
    <a:srgbClr val="396D99"/>
    <a:srgbClr val="7298B6"/>
    <a:srgbClr val="0C416D"/>
    <a:srgbClr val="D8E6B2"/>
    <a:srgbClr val="8CCAAE"/>
    <a:srgbClr val="019BA4"/>
    <a:srgbClr val="F4A236"/>
    <a:srgbClr val="43A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3B7EF-C474-BD7A-48DE-B51E4E47C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131BBD-B728-E38E-E8D4-F5F013389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E17E3E-1185-FB49-972B-F2829EA27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8BFBE7-9EF5-0344-29B5-770E472B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91B98F-570E-FFAD-C42B-7D40F2E8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39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17FC2-695E-FF90-BEF3-A0733E678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6F1C48-885B-5075-42B9-0498A9FD64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010541-001A-E9B5-D8D6-D3068D17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8A0FE3-BED8-6FB2-F94B-6D361D2A1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63759A-DBB0-9E92-87B9-9DB21CD9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1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E251A1-3B91-2575-0195-8D9DAB62E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C10B8A-5B41-9A74-E6E1-667271234A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D15506-4F08-6F2D-A6DA-F6F35EB0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32456D-407B-BFD6-774E-BE1AC3CC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3D644E-3B2F-9697-A672-5830BB17B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1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AFA4C-DCA5-FEF1-213C-A497AE14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A39E6C-09B2-E2C9-096E-A042908FC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74829C-817A-D17F-55BD-BF1C13C4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98D42F-4829-9636-9473-FA5DEE12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FB11A5-5AF9-BBCA-869C-6C9247552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49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330F1-ACC0-EAD8-E445-19FC5064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80073E-627A-936E-FF8E-6DC31C407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5D8E0C-54D8-67CA-C46D-573CF6AE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9DB19B-E284-C32F-3867-1EF374BB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AE4350-432A-61C4-70BA-DB8BA7B2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3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2CAE9-3C28-2CCF-F899-C31EC369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AFB317-6C7A-53BB-C217-8C01C44995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5D6613-E5B6-3634-4EC9-1D1719C30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806F1E-C623-D568-870F-FC9D01AF4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84618F7-2BA6-B9CA-1DAB-BDDFFFD5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41E92D-A040-104C-6985-A8FC24A5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59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15F16-F18C-8B1D-3475-9EEBC486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3883DE9-E907-FC71-A9CA-DC686C5A1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E7FFC3-1D6B-0A21-7F22-C1348A0D6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95F0E1-3717-06AE-9793-BF8085A09D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CF558ED-66C8-0415-C0D8-F5985CF67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276000C-D1EA-C474-74AC-6575376B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0FC64A-4FC9-8A05-B2F7-0BE91777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608A154-3E4D-E13E-802D-9B191F89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8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A490E0-3CDC-A1D1-C50F-BB003F18E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BD1F8B-1CFE-2ECC-70E1-69B06AB9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9051E7-E9CD-E112-63E0-8F211918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1EA398B-9EE5-37D5-33E4-F6A552EDB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8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EE62E9D-B397-0B62-B05C-6D9DA72C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02FD8B-610E-D27C-C288-0790FD8B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460E2F-A560-C5F9-CCC2-063F00AE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91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605DD-FD2F-39D3-BCDA-3E676D84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D56B87-DD30-88F5-2E25-C11130A6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BD475C-3547-FF38-DE10-A929CE904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0E08B5-F9FB-CB4F-7F33-50142131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4C7573C-F03D-8A17-7290-40DEBB61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246E3F-986C-8613-D44A-C0F870E7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770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613AB-173E-01AF-5A41-37E511D5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CD0A479-FE30-D923-AD2E-BFC87B1691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6C0667-DD79-815D-2DD2-B9C8BF59E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466334-6B2C-8EF4-D675-0D5162FC8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941714-EDFE-E405-ABA4-B8A6ADDA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459F917-250A-C258-38D3-9F68EC4D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9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59E9FE2-19FA-A388-AE55-48614298A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EA5D7F7-9296-A0C7-331F-B0486810F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7B24C1-68F7-08C1-014B-B565E7BEB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435C-B5E2-492F-83D6-FA2556944408}" type="datetimeFigureOut">
              <a:rPr lang="pt-BR" smtClean="0"/>
              <a:t>13/08/2024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FF2F05-F103-9F28-927A-638DD11E86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965663-D863-41AA-44DE-A182C31A3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36679-D7E6-4F87-BF26-25EF361673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69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9" y="524716"/>
            <a:ext cx="5962724" cy="19875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8" b="55931"/>
          <a:stretch/>
        </p:blipFill>
        <p:spPr>
          <a:xfrm>
            <a:off x="5174167" y="2800847"/>
            <a:ext cx="7017834" cy="4057153"/>
          </a:xfrm>
          <a:prstGeom prst="rect">
            <a:avLst/>
          </a:prstGeom>
          <a:effectLst>
            <a:outerShdw blurRad="495300" dist="38100" dir="13500000" sx="89000" sy="89000" algn="br" rotWithShape="0">
              <a:schemeClr val="tx1">
                <a:alpha val="20000"/>
              </a:schemeClr>
            </a:outerShdw>
          </a:effec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A1F4EB9-7D62-1679-593E-04CF447CAB1D}"/>
              </a:ext>
            </a:extLst>
          </p:cNvPr>
          <p:cNvSpPr txBox="1"/>
          <p:nvPr/>
        </p:nvSpPr>
        <p:spPr>
          <a:xfrm>
            <a:off x="6753521" y="5018617"/>
            <a:ext cx="4742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LOREM IPSUM</a:t>
            </a:r>
          </a:p>
        </p:txBody>
      </p:sp>
      <p:pic>
        <p:nvPicPr>
          <p:cNvPr id="3" name="Imagem 2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BFE47C2-0680-7A90-EAAB-4F28A1182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1" y="3670795"/>
            <a:ext cx="1766678" cy="318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9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11490" b="7915"/>
          <a:stretch/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6000">
                <a:srgbClr val="003F72"/>
              </a:gs>
              <a:gs pos="71000">
                <a:srgbClr val="003F72">
                  <a:alpha val="0"/>
                </a:srgbClr>
              </a:gs>
              <a:gs pos="43000">
                <a:srgbClr val="003F72">
                  <a:alpha val="80000"/>
                </a:srgbClr>
              </a:gs>
              <a:gs pos="100000">
                <a:srgbClr val="003F72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1F4EB9-7D62-1679-593E-04CF447CAB1D}"/>
              </a:ext>
            </a:extLst>
          </p:cNvPr>
          <p:cNvSpPr txBox="1"/>
          <p:nvPr/>
        </p:nvSpPr>
        <p:spPr>
          <a:xfrm>
            <a:off x="1790501" y="0"/>
            <a:ext cx="650389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b="1" dirty="0">
                <a:solidFill>
                  <a:schemeClr val="bg1"/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</a:t>
            </a:r>
          </a:p>
          <a:p>
            <a:pPr>
              <a:lnSpc>
                <a:spcPct val="150000"/>
              </a:lnSpc>
            </a:pPr>
            <a:r>
              <a:rPr lang="pt-BR" sz="3200" dirty="0">
                <a:solidFill>
                  <a:schemeClr val="bg1"/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LOREM IPSUM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5" y="6084880"/>
            <a:ext cx="1866580" cy="454788"/>
          </a:xfrm>
          <a:prstGeom prst="rect">
            <a:avLst/>
          </a:prstGeom>
        </p:spPr>
      </p:pic>
      <p:pic>
        <p:nvPicPr>
          <p:cNvPr id="4" name="Imagem 3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2FD9AB33-A817-35F2-EDC9-0AC29070B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5" y="0"/>
            <a:ext cx="1125831" cy="20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2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CA1F4EB9-7D62-1679-593E-04CF447CAB1D}"/>
              </a:ext>
            </a:extLst>
          </p:cNvPr>
          <p:cNvSpPr txBox="1"/>
          <p:nvPr/>
        </p:nvSpPr>
        <p:spPr>
          <a:xfrm>
            <a:off x="147918" y="114837"/>
            <a:ext cx="336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bg2">
                    <a:lumMod val="25000"/>
                  </a:schemeClr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2">
                    <a:lumMod val="25000"/>
                  </a:schemeClr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LOREM IPSUM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053309-41FF-2F12-FBEF-C03B34CA9E9D}"/>
              </a:ext>
            </a:extLst>
          </p:cNvPr>
          <p:cNvSpPr txBox="1"/>
          <p:nvPr/>
        </p:nvSpPr>
        <p:spPr>
          <a:xfrm>
            <a:off x="2578100" y="1879600"/>
            <a:ext cx="7035800" cy="44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Lorem ipsum dolor sit amet, consectetur adipiscing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elit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Duis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dictum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massa odio, vitae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consequat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ante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feugiat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in.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endParaRPr lang="pt-BR" b="0" i="0" dirty="0">
              <a:solidFill>
                <a:srgbClr val="000000"/>
              </a:solidFill>
              <a:effectLst/>
              <a:latin typeface="Campton Book" panose="020B0004020102020203" pitchFamily="34" charset="0"/>
              <a:cs typeface="Poppins Light" panose="00000400000000000000" pitchFamily="50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Lorem ipsum dolor sit amet, consectetur adipiscing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elit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Duis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dictum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massa odio, vitae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consequat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ante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feugiat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in.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endParaRPr lang="pt-BR" b="0" i="0" dirty="0">
              <a:solidFill>
                <a:srgbClr val="000000"/>
              </a:solidFill>
              <a:effectLst/>
              <a:latin typeface="Campton Book" panose="020B0004020102020203" pitchFamily="34" charset="0"/>
              <a:cs typeface="Poppins Light" panose="00000400000000000000" pitchFamily="50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Lorem ipsum dolor sit amet, consectetur adipiscing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elit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Duis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dictum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massa odio, vitae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consequat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ante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feugiat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in.</a:t>
            </a:r>
            <a:endParaRPr lang="pt-BR" dirty="0">
              <a:latin typeface="Campton Book" panose="020B0004020102020203" pitchFamily="34" charset="0"/>
              <a:cs typeface="Poppins Light" panose="00000400000000000000" pitchFamily="50" charset="0"/>
            </a:endParaRPr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D8CCA2B8-22CB-80DE-0467-7538CCC78269}"/>
              </a:ext>
            </a:extLst>
          </p:cNvPr>
          <p:cNvCxnSpPr>
            <a:cxnSpLocks/>
          </p:cNvCxnSpPr>
          <p:nvPr/>
        </p:nvCxnSpPr>
        <p:spPr>
          <a:xfrm>
            <a:off x="237067" y="1401396"/>
            <a:ext cx="11717867" cy="0"/>
          </a:xfrm>
          <a:prstGeom prst="line">
            <a:avLst/>
          </a:prstGeom>
          <a:ln>
            <a:solidFill>
              <a:srgbClr val="003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5" y="6084880"/>
            <a:ext cx="1866580" cy="4547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534" y="225455"/>
            <a:ext cx="1868400" cy="455231"/>
          </a:xfrm>
          <a:prstGeom prst="rect">
            <a:avLst/>
          </a:prstGeom>
        </p:spPr>
      </p:pic>
      <p:pic>
        <p:nvPicPr>
          <p:cNvPr id="3" name="Imagem 2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8C01C26B-3F29-80EB-44BC-ED2033CFF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03" y="4826926"/>
            <a:ext cx="1125831" cy="20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CD4FF3F-701D-D193-0E79-3F67CC64F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5"/>
          <a:stretch/>
        </p:blipFill>
        <p:spPr>
          <a:xfrm>
            <a:off x="-1" y="0"/>
            <a:ext cx="56388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A1F4EB9-7D62-1679-593E-04CF447CAB1D}"/>
              </a:ext>
            </a:extLst>
          </p:cNvPr>
          <p:cNvSpPr txBox="1"/>
          <p:nvPr/>
        </p:nvSpPr>
        <p:spPr>
          <a:xfrm>
            <a:off x="6254002" y="353363"/>
            <a:ext cx="336251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A053309-41FF-2F12-FBEF-C03B34CA9E9D}"/>
              </a:ext>
            </a:extLst>
          </p:cNvPr>
          <p:cNvSpPr txBox="1"/>
          <p:nvPr/>
        </p:nvSpPr>
        <p:spPr>
          <a:xfrm>
            <a:off x="6255356" y="1276693"/>
            <a:ext cx="4486535" cy="500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Lorem ipsum dolor sit amet, consectetur adipiscing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elit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Duis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dictum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massa odio, vitae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consequat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ante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feugiat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in.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Curabitur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consectetur magna in magna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interdum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accumsan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Fusce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pellentesque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urna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orci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, id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aliquet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quam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convallis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tempus.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Aliquam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ac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feugiat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metus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Sed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feugiat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vitae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orci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eget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congue</a:t>
            </a:r>
            <a:r>
              <a:rPr lang="pt-BR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endParaRPr lang="pt-BR" dirty="0">
              <a:latin typeface="Campton Book" panose="020B0004020102020203" pitchFamily="34" charset="0"/>
              <a:cs typeface="Poppins Light" panose="00000400000000000000" pitchFamily="50" charset="0"/>
            </a:endParaRPr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2796D106-BCD3-FE3C-5FF8-CADA12A1D277}"/>
              </a:ext>
            </a:extLst>
          </p:cNvPr>
          <p:cNvSpPr/>
          <p:nvPr/>
        </p:nvSpPr>
        <p:spPr>
          <a:xfrm>
            <a:off x="1" y="1894584"/>
            <a:ext cx="4953548" cy="4963416"/>
          </a:xfrm>
          <a:prstGeom prst="triangle">
            <a:avLst>
              <a:gd name="adj" fmla="val 0"/>
            </a:avLst>
          </a:prstGeom>
          <a:solidFill>
            <a:srgbClr val="003F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551ACEC1-FFCB-B365-9E78-2F0446A63DEC}"/>
              </a:ext>
            </a:extLst>
          </p:cNvPr>
          <p:cNvSpPr/>
          <p:nvPr/>
        </p:nvSpPr>
        <p:spPr>
          <a:xfrm flipV="1">
            <a:off x="0" y="0"/>
            <a:ext cx="2516831" cy="1894583"/>
          </a:xfrm>
          <a:prstGeom prst="triangle">
            <a:avLst>
              <a:gd name="adj" fmla="val 0"/>
            </a:avLst>
          </a:prstGeom>
          <a:solidFill>
            <a:srgbClr val="396D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5" y="6084880"/>
            <a:ext cx="1866580" cy="454788"/>
          </a:xfrm>
          <a:prstGeom prst="rect">
            <a:avLst/>
          </a:prstGeom>
        </p:spPr>
      </p:pic>
      <p:pic>
        <p:nvPicPr>
          <p:cNvPr id="2" name="Imagem 1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4F86C7A-C78B-E979-C976-24DF623AC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12" y="0"/>
            <a:ext cx="1125831" cy="20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5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A053309-41FF-2F12-FBEF-C03B34CA9E9D}"/>
              </a:ext>
            </a:extLst>
          </p:cNvPr>
          <p:cNvSpPr txBox="1"/>
          <p:nvPr/>
        </p:nvSpPr>
        <p:spPr>
          <a:xfrm>
            <a:off x="1904273" y="4563911"/>
            <a:ext cx="32123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Lorem ipsum dolor sit amet, consectetur adipiscing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elit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Duis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dictum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massa odio, vitae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consequat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ante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feugiat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in. </a:t>
            </a:r>
            <a:endParaRPr lang="pt-BR" sz="1600" dirty="0">
              <a:latin typeface="Campton Book" panose="020B0004020102020203" pitchFamily="34" charset="0"/>
              <a:cs typeface="Poppins Light" panose="00000400000000000000" pitchFamily="50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99CEB99-4DE3-9C1E-ECBF-5BC1EDB40E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9959"/>
          <a:stretch/>
        </p:blipFill>
        <p:spPr>
          <a:xfrm>
            <a:off x="2056202" y="1523421"/>
            <a:ext cx="2908460" cy="290846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F46AD61-AAF6-9409-9E0F-F08832951D6E}"/>
              </a:ext>
            </a:extLst>
          </p:cNvPr>
          <p:cNvSpPr txBox="1"/>
          <p:nvPr/>
        </p:nvSpPr>
        <p:spPr>
          <a:xfrm>
            <a:off x="5939184" y="4563911"/>
            <a:ext cx="32123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Lorem ipsum dolor sit amet, consectetur adipiscing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elit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.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Duis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dictum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massa odio, vitae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consequat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ante </a:t>
            </a:r>
            <a:r>
              <a:rPr lang="pt-BR" sz="1600" b="0" i="0" dirty="0" err="1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feugiat</a:t>
            </a:r>
            <a:r>
              <a:rPr lang="pt-BR" sz="1600" b="0" i="0" dirty="0">
                <a:solidFill>
                  <a:srgbClr val="000000"/>
                </a:solidFill>
                <a:effectLst/>
                <a:latin typeface="Campton Book" panose="020B0004020102020203" pitchFamily="34" charset="0"/>
                <a:cs typeface="Poppins Light" panose="00000400000000000000" pitchFamily="50" charset="0"/>
              </a:rPr>
              <a:t> in. </a:t>
            </a:r>
            <a:endParaRPr lang="pt-BR" sz="1600" dirty="0">
              <a:latin typeface="Campton Book" panose="020B0004020102020203" pitchFamily="34" charset="0"/>
              <a:cs typeface="Poppins Light" panose="00000400000000000000" pitchFamily="50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0FEEBD-CD59-CB6C-A2A1-59177D2B03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19959"/>
          <a:stretch/>
        </p:blipFill>
        <p:spPr>
          <a:xfrm>
            <a:off x="6091113" y="1523421"/>
            <a:ext cx="2908460" cy="290846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A1F4EB9-7D62-1679-593E-04CF447CAB1D}"/>
              </a:ext>
            </a:extLst>
          </p:cNvPr>
          <p:cNvSpPr txBox="1"/>
          <p:nvPr/>
        </p:nvSpPr>
        <p:spPr>
          <a:xfrm>
            <a:off x="147918" y="114837"/>
            <a:ext cx="3362514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534" y="225455"/>
            <a:ext cx="1868400" cy="455231"/>
          </a:xfrm>
          <a:prstGeom prst="rect">
            <a:avLst/>
          </a:prstGeom>
        </p:spPr>
      </p:pic>
      <p:pic>
        <p:nvPicPr>
          <p:cNvPr id="2" name="Imagem 1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EF09281-7159-6D6B-15ED-E1BA21EBE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03" y="4826926"/>
            <a:ext cx="1125831" cy="20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35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ângulo isósceles 13">
            <a:extLst>
              <a:ext uri="{FF2B5EF4-FFF2-40B4-BE49-F238E27FC236}">
                <a16:creationId xmlns:a16="http://schemas.microsoft.com/office/drawing/2014/main" id="{2796D106-BCD3-FE3C-5FF8-CADA12A1D277}"/>
              </a:ext>
            </a:extLst>
          </p:cNvPr>
          <p:cNvSpPr/>
          <p:nvPr/>
        </p:nvSpPr>
        <p:spPr>
          <a:xfrm>
            <a:off x="1" y="1894584"/>
            <a:ext cx="4953548" cy="496341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:a16="http://schemas.microsoft.com/office/drawing/2014/main" id="{551ACEC1-FFCB-B365-9E78-2F0446A63DEC}"/>
              </a:ext>
            </a:extLst>
          </p:cNvPr>
          <p:cNvSpPr/>
          <p:nvPr/>
        </p:nvSpPr>
        <p:spPr>
          <a:xfrm flipV="1">
            <a:off x="0" y="0"/>
            <a:ext cx="2516831" cy="1894583"/>
          </a:xfrm>
          <a:prstGeom prst="triangle">
            <a:avLst>
              <a:gd name="adj" fmla="val 0"/>
            </a:avLst>
          </a:prstGeom>
          <a:solidFill>
            <a:srgbClr val="396D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87566"/>
            <a:ext cx="2155373" cy="718457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515985" y="1282891"/>
            <a:ext cx="9160030" cy="4684105"/>
            <a:chOff x="1515985" y="1202603"/>
            <a:chExt cx="9160030" cy="4684105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B0B9E63-2370-743E-54A6-12CBC74D32C1}"/>
                </a:ext>
              </a:extLst>
            </p:cNvPr>
            <p:cNvSpPr/>
            <p:nvPr/>
          </p:nvSpPr>
          <p:spPr>
            <a:xfrm>
              <a:off x="1515985" y="1202603"/>
              <a:ext cx="9160030" cy="468410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0C804EF9-B4F8-10D4-9072-734603F3E084}"/>
                </a:ext>
              </a:extLst>
            </p:cNvPr>
            <p:cNvSpPr txBox="1"/>
            <p:nvPr/>
          </p:nvSpPr>
          <p:spPr>
            <a:xfrm>
              <a:off x="4414743" y="3202254"/>
              <a:ext cx="3362514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2800" b="1" dirty="0">
                  <a:solidFill>
                    <a:schemeClr val="bg2">
                      <a:lumMod val="25000"/>
                    </a:schemeClr>
                  </a:solidFill>
                  <a:latin typeface="Campton Book" panose="020B0004020102020203" pitchFamily="34" charset="0"/>
                  <a:cs typeface="Poppins" panose="00000500000000000000" pitchFamily="50" charset="0"/>
                </a:rPr>
                <a:t>VIDEO</a:t>
              </a:r>
            </a:p>
          </p:txBody>
        </p:sp>
      </p:grp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1F4EB9-7D62-1679-593E-04CF447CAB1D}"/>
              </a:ext>
            </a:extLst>
          </p:cNvPr>
          <p:cNvSpPr txBox="1"/>
          <p:nvPr/>
        </p:nvSpPr>
        <p:spPr>
          <a:xfrm>
            <a:off x="147918" y="114837"/>
            <a:ext cx="2910968" cy="676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chemeClr val="bg1"/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</a:t>
            </a:r>
          </a:p>
        </p:txBody>
      </p:sp>
      <p:pic>
        <p:nvPicPr>
          <p:cNvPr id="5" name="Imagem 4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7CCAA78E-FAF6-ACF4-C1F5-4D10C640D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03" y="4826926"/>
            <a:ext cx="1125831" cy="20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6" b="30259"/>
          <a:stretch/>
        </p:blipFill>
        <p:spPr>
          <a:xfrm>
            <a:off x="1905000" y="0"/>
            <a:ext cx="10287000" cy="1415143"/>
          </a:xfrm>
          <a:prstGeom prst="rect">
            <a:avLst/>
          </a:prstGeom>
        </p:spPr>
      </p:pic>
      <p:sp>
        <p:nvSpPr>
          <p:cNvPr id="2" name="Forma livre 1"/>
          <p:cNvSpPr/>
          <p:nvPr/>
        </p:nvSpPr>
        <p:spPr>
          <a:xfrm>
            <a:off x="-21771" y="-10886"/>
            <a:ext cx="4822371" cy="1426029"/>
          </a:xfrm>
          <a:custGeom>
            <a:avLst/>
            <a:gdLst>
              <a:gd name="connsiteX0" fmla="*/ 0 w 4822371"/>
              <a:gd name="connsiteY0" fmla="*/ 0 h 1426029"/>
              <a:gd name="connsiteX1" fmla="*/ 0 w 4822371"/>
              <a:gd name="connsiteY1" fmla="*/ 1426029 h 1426029"/>
              <a:gd name="connsiteX2" fmla="*/ 4822371 w 4822371"/>
              <a:gd name="connsiteY2" fmla="*/ 1426029 h 1426029"/>
              <a:gd name="connsiteX3" fmla="*/ 3156857 w 4822371"/>
              <a:gd name="connsiteY3" fmla="*/ 10886 h 1426029"/>
              <a:gd name="connsiteX4" fmla="*/ 0 w 4822371"/>
              <a:gd name="connsiteY4" fmla="*/ 0 h 142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2371" h="1426029">
                <a:moveTo>
                  <a:pt x="0" y="0"/>
                </a:moveTo>
                <a:lnTo>
                  <a:pt x="0" y="1426029"/>
                </a:lnTo>
                <a:lnTo>
                  <a:pt x="4822371" y="1426029"/>
                </a:lnTo>
                <a:lnTo>
                  <a:pt x="3156857" y="10886"/>
                </a:lnTo>
                <a:lnTo>
                  <a:pt x="0" y="0"/>
                </a:lnTo>
                <a:close/>
              </a:path>
            </a:pathLst>
          </a:custGeom>
          <a:solidFill>
            <a:srgbClr val="003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AD4E84-D34A-B7A4-738F-5F8BB067FFD5}"/>
              </a:ext>
            </a:extLst>
          </p:cNvPr>
          <p:cNvSpPr txBox="1"/>
          <p:nvPr/>
        </p:nvSpPr>
        <p:spPr>
          <a:xfrm>
            <a:off x="147918" y="114837"/>
            <a:ext cx="3362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solidFill>
                  <a:schemeClr val="bg1"/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chemeClr val="bg1"/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LOREM IPSUM LOREM IPSUM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5" y="6084880"/>
            <a:ext cx="1868400" cy="455231"/>
          </a:xfrm>
          <a:prstGeom prst="rect">
            <a:avLst/>
          </a:prstGeom>
        </p:spPr>
      </p:pic>
      <p:pic>
        <p:nvPicPr>
          <p:cNvPr id="5" name="Imagem 4" descr="Placa branca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AC5D1CC-CECA-CCEF-119C-D1D28A5CB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103" y="4826926"/>
            <a:ext cx="1125831" cy="203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5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flipV="1">
            <a:off x="0" y="0"/>
            <a:ext cx="12196801" cy="6858000"/>
          </a:xfrm>
          <a:prstGeom prst="rect">
            <a:avLst/>
          </a:prstGeom>
          <a:gradFill>
            <a:gsLst>
              <a:gs pos="65000">
                <a:srgbClr val="003F72"/>
              </a:gs>
              <a:gs pos="35000">
                <a:srgbClr val="003F72"/>
              </a:gs>
              <a:gs pos="20000">
                <a:srgbClr val="003F72">
                  <a:alpha val="85000"/>
                </a:srgbClr>
              </a:gs>
              <a:gs pos="80000">
                <a:srgbClr val="003F72">
                  <a:alpha val="85000"/>
                </a:srgbClr>
              </a:gs>
              <a:gs pos="50000">
                <a:srgbClr val="003F72"/>
              </a:gs>
              <a:gs pos="0">
                <a:srgbClr val="003F72">
                  <a:alpha val="0"/>
                </a:srgbClr>
              </a:gs>
              <a:gs pos="100000">
                <a:srgbClr val="003F72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88" y="2160552"/>
            <a:ext cx="6870024" cy="229000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542F1F7-7852-C0A8-F41E-600D2CC8B75A}"/>
              </a:ext>
            </a:extLst>
          </p:cNvPr>
          <p:cNvSpPr txBox="1"/>
          <p:nvPr/>
        </p:nvSpPr>
        <p:spPr>
          <a:xfrm>
            <a:off x="3625102" y="4884838"/>
            <a:ext cx="49417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Campton Book" panose="020B0004020102020203" pitchFamily="34" charset="0"/>
                <a:cs typeface="Poppins" panose="00000500000000000000" pitchFamily="50" charset="0"/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8370724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190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Campton Book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</dc:creator>
  <cp:lastModifiedBy>Bianca Oliveira Costa Diniz</cp:lastModifiedBy>
  <cp:revision>35</cp:revision>
  <dcterms:created xsi:type="dcterms:W3CDTF">2024-03-15T18:05:49Z</dcterms:created>
  <dcterms:modified xsi:type="dcterms:W3CDTF">2024-08-13T19:10:21Z</dcterms:modified>
</cp:coreProperties>
</file>