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h7F4H4eBS0XduhxoNOvRzIHeEo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77094" y="4485000"/>
            <a:ext cx="762106" cy="353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9144000" cy="5143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311700" y="2785225"/>
            <a:ext cx="8520600" cy="16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311700" y="6641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/>
          <p:nvPr/>
        </p:nvSpPr>
        <p:spPr>
          <a:xfrm>
            <a:off x="4585800" y="569600"/>
            <a:ext cx="4558200" cy="4004700"/>
          </a:xfrm>
          <a:prstGeom prst="rect">
            <a:avLst/>
          </a:prstGeom>
          <a:solidFill>
            <a:srgbClr val="0063BB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idx="1" type="body"/>
          </p:nvPr>
        </p:nvSpPr>
        <p:spPr>
          <a:xfrm>
            <a:off x="237150" y="1011650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5.png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5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810000"/>
            <a:ext cx="914400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"/>
            <a:ext cx="9144000" cy="66198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 txBox="1"/>
          <p:nvPr/>
        </p:nvSpPr>
        <p:spPr>
          <a:xfrm>
            <a:off x="242950" y="2028075"/>
            <a:ext cx="8292300" cy="1154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1800">
                <a:solidFill>
                  <a:schemeClr val="dk1"/>
                </a:solidFill>
              </a:rPr>
              <a:t>Título</a:t>
            </a:r>
            <a:endParaRPr i="0" sz="18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A</a:t>
            </a:r>
            <a:r>
              <a:rPr lang="en-GB">
                <a:solidFill>
                  <a:schemeClr val="dk1"/>
                </a:solidFill>
              </a:rPr>
              <a:t>tenção: use letras maiúsculas apenas para nomes próprios e grupos taxonômicos. Ex:"Anatomia comparada das espécies de Astyanax Baird &amp; Girard, 1854 (Characiformes: Characidae) da bacia do Alto Paraná, com enfoque em caracteres do esqueleto"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1135350" y="3270632"/>
            <a:ext cx="68733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</a:t>
            </a:r>
            <a:r>
              <a:rPr b="1" lang="en-GB" sz="1300">
                <a:solidFill>
                  <a:schemeClr val="dk1"/>
                </a:solidFill>
              </a:rPr>
              <a:t>ores</a:t>
            </a:r>
            <a:r>
              <a:rPr b="1" i="0" lang="en-GB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| </a:t>
            </a:r>
            <a:r>
              <a:rPr b="1" lang="en-GB" sz="1300">
                <a:solidFill>
                  <a:schemeClr val="dk1"/>
                </a:solidFill>
              </a:rPr>
              <a:t>Instituição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n-GB" sz="1300">
                <a:solidFill>
                  <a:schemeClr val="dk1"/>
                </a:solidFill>
              </a:rPr>
              <a:t>Apoios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" name="Google Shape;48;p1"/>
          <p:cNvGrpSpPr/>
          <p:nvPr/>
        </p:nvGrpSpPr>
        <p:grpSpPr>
          <a:xfrm>
            <a:off x="4057950" y="3833475"/>
            <a:ext cx="1028100" cy="942000"/>
            <a:chOff x="4210350" y="3999900"/>
            <a:chExt cx="1028100" cy="942000"/>
          </a:xfrm>
        </p:grpSpPr>
        <p:sp>
          <p:nvSpPr>
            <p:cNvPr id="49" name="Google Shape;49;p1"/>
            <p:cNvSpPr/>
            <p:nvPr/>
          </p:nvSpPr>
          <p:spPr>
            <a:xfrm>
              <a:off x="4210350" y="3999900"/>
              <a:ext cx="1028100" cy="9420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"/>
            <p:cNvSpPr txBox="1"/>
            <p:nvPr/>
          </p:nvSpPr>
          <p:spPr>
            <a:xfrm>
              <a:off x="4300350" y="4456950"/>
              <a:ext cx="848100" cy="33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lang="en-GB" sz="1000">
                  <a:solidFill>
                    <a:schemeClr val="dk1"/>
                  </a:solidFill>
                </a:rPr>
                <a:t>Logo da Instituição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51;p1"/>
          <p:cNvSpPr txBox="1"/>
          <p:nvPr/>
        </p:nvSpPr>
        <p:spPr>
          <a:xfrm>
            <a:off x="146000" y="4262990"/>
            <a:ext cx="10971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600">
                <a:solidFill>
                  <a:schemeClr val="dk1"/>
                </a:solidFill>
              </a:rPr>
              <a:t>Seu video aqui</a:t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1296150" y="3346738"/>
            <a:ext cx="17457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"/>
          <p:cNvSpPr txBox="1"/>
          <p:nvPr/>
        </p:nvSpPr>
        <p:spPr>
          <a:xfrm>
            <a:off x="2791150" y="814150"/>
            <a:ext cx="35874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rgbClr val="666666"/>
                </a:solidFill>
              </a:rPr>
              <a:t>Instruções Gerais</a:t>
            </a:r>
            <a:endParaRPr b="1" i="0" sz="18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"/>
          <p:cNvSpPr txBox="1"/>
          <p:nvPr/>
        </p:nvSpPr>
        <p:spPr>
          <a:xfrm>
            <a:off x="776400" y="1569450"/>
            <a:ext cx="7591200" cy="21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>
                <a:solidFill>
                  <a:srgbClr val="252831"/>
                </a:solidFill>
              </a:rPr>
              <a:t>Esse template é opcional:</a:t>
            </a:r>
            <a:endParaRPr b="0" i="0" sz="12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❑"/>
            </a:pPr>
            <a:r>
              <a:rPr lang="en-GB" sz="1200">
                <a:solidFill>
                  <a:srgbClr val="252831"/>
                </a:solidFill>
              </a:rPr>
              <a:t>O tempo de apresentação é de 1 a 5 minutos no máximo.</a:t>
            </a:r>
            <a:br>
              <a:rPr b="0" i="0" lang="en-GB" sz="12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2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❑"/>
            </a:pPr>
            <a:r>
              <a:rPr lang="en-GB" sz="1200">
                <a:solidFill>
                  <a:srgbClr val="252831"/>
                </a:solidFill>
              </a:rPr>
              <a:t>Resolução = 720p e Formato de tela = 16:9 </a:t>
            </a:r>
            <a:br>
              <a:rPr b="0" i="0" lang="en-GB" sz="1200" u="none" cap="none" strike="noStrike">
                <a:solidFill>
                  <a:srgbClr val="25283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2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❑"/>
            </a:pPr>
            <a:r>
              <a:rPr lang="en-GB" sz="1200">
                <a:solidFill>
                  <a:srgbClr val="252831"/>
                </a:solidFill>
              </a:rPr>
              <a:t>Gravação em formato: mp4</a:t>
            </a:r>
            <a:endParaRPr b="0" i="0" sz="12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"/>
          <p:cNvSpPr txBox="1"/>
          <p:nvPr/>
        </p:nvSpPr>
        <p:spPr>
          <a:xfrm>
            <a:off x="107300" y="4161560"/>
            <a:ext cx="1097100" cy="6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rgbClr val="666666"/>
                </a:solidFill>
              </a:rPr>
              <a:t>Seu Vídeo Aqui :)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/>
          <p:nvPr/>
        </p:nvSpPr>
        <p:spPr>
          <a:xfrm>
            <a:off x="107300" y="4161559"/>
            <a:ext cx="10971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rgbClr val="666666"/>
                </a:solidFill>
              </a:rPr>
              <a:t>Seu Vídeo Aqui :)</a:t>
            </a:r>
            <a:endParaRPr b="1" sz="1200">
              <a:solidFill>
                <a:srgbClr val="666666"/>
              </a:solidFill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 txBox="1"/>
          <p:nvPr/>
        </p:nvSpPr>
        <p:spPr>
          <a:xfrm>
            <a:off x="2631150" y="3701200"/>
            <a:ext cx="38817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200">
                <a:solidFill>
                  <a:srgbClr val="666666"/>
                </a:solidFill>
              </a:rPr>
              <a:t>Agradecimentos e Perguntas</a:t>
            </a:r>
            <a:endParaRPr b="1" i="0" sz="2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4"/>
          <p:cNvSpPr txBox="1"/>
          <p:nvPr/>
        </p:nvSpPr>
        <p:spPr>
          <a:xfrm>
            <a:off x="2394300" y="1508650"/>
            <a:ext cx="43554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800">
                <a:solidFill>
                  <a:srgbClr val="252831"/>
                </a:solidFill>
              </a:rPr>
              <a:t>Conclusão</a:t>
            </a:r>
            <a:endParaRPr b="1" i="0" sz="1800" u="none" cap="none" strike="noStrike">
              <a:solidFill>
                <a:srgbClr val="2528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4"/>
          <p:cNvSpPr txBox="1"/>
          <p:nvPr/>
        </p:nvSpPr>
        <p:spPr>
          <a:xfrm>
            <a:off x="104675" y="4159610"/>
            <a:ext cx="1097100" cy="6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00">
                <a:solidFill>
                  <a:srgbClr val="666666"/>
                </a:solidFill>
              </a:rPr>
              <a:t>Seu Vídeo Aqui :)</a:t>
            </a:r>
            <a:endParaRPr b="1" sz="1200">
              <a:solidFill>
                <a:srgbClr val="666666"/>
              </a:solidFill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rgbClr val="666666"/>
              </a:solidFill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oá Science (galoa.com.br)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2021-09-09T14:02:56Z</dcterms:created>
  <dc:creator>Willian Rocha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1033-11.1.0.10161</vt:lpwstr>
  </property>
</Properties>
</file>