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4" r:id="rId2"/>
    <p:sldId id="258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59" r:id="rId13"/>
    <p:sldId id="261" r:id="rId14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272"/>
    <a:srgbClr val="76A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DB0D53-BD38-4069-A09A-8394361CBB15}" v="9" dt="2022-08-22T22:35:19.2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826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issa Silva Araújo" userId="c457fd14-d9b5-4a9d-90fa-90e6b269e7d1" providerId="ADAL" clId="{0EDB0D53-BD38-4069-A09A-8394361CBB15}"/>
    <pc:docChg chg="addSld delSld modSld">
      <pc:chgData name="Larissa Silva Araújo" userId="c457fd14-d9b5-4a9d-90fa-90e6b269e7d1" providerId="ADAL" clId="{0EDB0D53-BD38-4069-A09A-8394361CBB15}" dt="2022-08-22T22:35:23.332" v="50" actId="20577"/>
      <pc:docMkLst>
        <pc:docMk/>
      </pc:docMkLst>
      <pc:sldChg chg="modSp mod">
        <pc:chgData name="Larissa Silva Araújo" userId="c457fd14-d9b5-4a9d-90fa-90e6b269e7d1" providerId="ADAL" clId="{0EDB0D53-BD38-4069-A09A-8394361CBB15}" dt="2022-08-22T22:34:17.312" v="5" actId="1035"/>
        <pc:sldMkLst>
          <pc:docMk/>
          <pc:sldMk cId="0" sldId="258"/>
        </pc:sldMkLst>
        <pc:spChg chg="mod">
          <ac:chgData name="Larissa Silva Araújo" userId="c457fd14-d9b5-4a9d-90fa-90e6b269e7d1" providerId="ADAL" clId="{0EDB0D53-BD38-4069-A09A-8394361CBB15}" dt="2022-08-22T22:34:17.312" v="5" actId="1035"/>
          <ac:spMkLst>
            <pc:docMk/>
            <pc:sldMk cId="0" sldId="258"/>
            <ac:spMk id="3" creationId="{00000000-0000-0000-0000-000000000000}"/>
          </ac:spMkLst>
        </pc:spChg>
        <pc:spChg chg="mod">
          <ac:chgData name="Larissa Silva Araújo" userId="c457fd14-d9b5-4a9d-90fa-90e6b269e7d1" providerId="ADAL" clId="{0EDB0D53-BD38-4069-A09A-8394361CBB15}" dt="2022-08-22T22:34:14.388" v="4" actId="13926"/>
          <ac:spMkLst>
            <pc:docMk/>
            <pc:sldMk cId="0" sldId="258"/>
            <ac:spMk id="4" creationId="{00000000-0000-0000-0000-000000000000}"/>
          </ac:spMkLst>
        </pc:spChg>
      </pc:sldChg>
      <pc:sldChg chg="modSp mod">
        <pc:chgData name="Larissa Silva Araújo" userId="c457fd14-d9b5-4a9d-90fa-90e6b269e7d1" providerId="ADAL" clId="{0EDB0D53-BD38-4069-A09A-8394361CBB15}" dt="2022-08-22T22:34:21.912" v="6" actId="1035"/>
        <pc:sldMkLst>
          <pc:docMk/>
          <pc:sldMk cId="0" sldId="259"/>
        </pc:sldMkLst>
        <pc:spChg chg="mod">
          <ac:chgData name="Larissa Silva Araújo" userId="c457fd14-d9b5-4a9d-90fa-90e6b269e7d1" providerId="ADAL" clId="{0EDB0D53-BD38-4069-A09A-8394361CBB15}" dt="2022-08-22T22:34:21.912" v="6" actId="1035"/>
          <ac:spMkLst>
            <pc:docMk/>
            <pc:sldMk cId="0" sldId="259"/>
            <ac:spMk id="8" creationId="{00000000-0000-0000-0000-000000000000}"/>
          </ac:spMkLst>
        </pc:spChg>
      </pc:sldChg>
      <pc:sldChg chg="modSp mod">
        <pc:chgData name="Larissa Silva Araújo" userId="c457fd14-d9b5-4a9d-90fa-90e6b269e7d1" providerId="ADAL" clId="{0EDB0D53-BD38-4069-A09A-8394361CBB15}" dt="2022-08-22T22:34:54.627" v="22" actId="255"/>
        <pc:sldMkLst>
          <pc:docMk/>
          <pc:sldMk cId="0" sldId="261"/>
        </pc:sldMkLst>
        <pc:spChg chg="mod">
          <ac:chgData name="Larissa Silva Araújo" userId="c457fd14-d9b5-4a9d-90fa-90e6b269e7d1" providerId="ADAL" clId="{0EDB0D53-BD38-4069-A09A-8394361CBB15}" dt="2022-08-22T22:34:54.627" v="22" actId="255"/>
          <ac:spMkLst>
            <pc:docMk/>
            <pc:sldMk cId="0" sldId="261"/>
            <ac:spMk id="12" creationId="{00000000-0000-0000-0000-000000000000}"/>
          </ac:spMkLst>
        </pc:spChg>
      </pc:sldChg>
      <pc:sldChg chg="modSp mod">
        <pc:chgData name="Larissa Silva Araújo" userId="c457fd14-d9b5-4a9d-90fa-90e6b269e7d1" providerId="ADAL" clId="{0EDB0D53-BD38-4069-A09A-8394361CBB15}" dt="2022-08-22T22:33:39.324" v="1" actId="255"/>
        <pc:sldMkLst>
          <pc:docMk/>
          <pc:sldMk cId="3793980929" sldId="264"/>
        </pc:sldMkLst>
        <pc:spChg chg="mod">
          <ac:chgData name="Larissa Silva Araújo" userId="c457fd14-d9b5-4a9d-90fa-90e6b269e7d1" providerId="ADAL" clId="{0EDB0D53-BD38-4069-A09A-8394361CBB15}" dt="2022-08-22T22:33:39.324" v="1" actId="255"/>
          <ac:spMkLst>
            <pc:docMk/>
            <pc:sldMk cId="3793980929" sldId="264"/>
            <ac:spMk id="2" creationId="{9F72C963-BA25-85B9-9A97-009B4776A5FA}"/>
          </ac:spMkLst>
        </pc:spChg>
      </pc:sldChg>
      <pc:sldChg chg="add setBg">
        <pc:chgData name="Larissa Silva Araújo" userId="c457fd14-d9b5-4a9d-90fa-90e6b269e7d1" providerId="ADAL" clId="{0EDB0D53-BD38-4069-A09A-8394361CBB15}" dt="2022-08-22T22:34:25.738" v="7"/>
        <pc:sldMkLst>
          <pc:docMk/>
          <pc:sldMk cId="443662049" sldId="265"/>
        </pc:sldMkLst>
      </pc:sldChg>
      <pc:sldChg chg="del">
        <pc:chgData name="Larissa Silva Araújo" userId="c457fd14-d9b5-4a9d-90fa-90e6b269e7d1" providerId="ADAL" clId="{0EDB0D53-BD38-4069-A09A-8394361CBB15}" dt="2022-08-22T22:33:59.575" v="2" actId="47"/>
        <pc:sldMkLst>
          <pc:docMk/>
          <pc:sldMk cId="1722492798" sldId="265"/>
        </pc:sldMkLst>
      </pc:sldChg>
      <pc:sldChg chg="add setBg">
        <pc:chgData name="Larissa Silva Araújo" userId="c457fd14-d9b5-4a9d-90fa-90e6b269e7d1" providerId="ADAL" clId="{0EDB0D53-BD38-4069-A09A-8394361CBB15}" dt="2022-08-22T22:34:27.426" v="8"/>
        <pc:sldMkLst>
          <pc:docMk/>
          <pc:sldMk cId="3046885502" sldId="266"/>
        </pc:sldMkLst>
      </pc:sldChg>
      <pc:sldChg chg="modSp add mod setBg">
        <pc:chgData name="Larissa Silva Araújo" userId="c457fd14-d9b5-4a9d-90fa-90e6b269e7d1" providerId="ADAL" clId="{0EDB0D53-BD38-4069-A09A-8394361CBB15}" dt="2022-08-22T22:34:33.671" v="20" actId="20577"/>
        <pc:sldMkLst>
          <pc:docMk/>
          <pc:sldMk cId="2850862304" sldId="267"/>
        </pc:sldMkLst>
        <pc:spChg chg="mod">
          <ac:chgData name="Larissa Silva Araújo" userId="c457fd14-d9b5-4a9d-90fa-90e6b269e7d1" providerId="ADAL" clId="{0EDB0D53-BD38-4069-A09A-8394361CBB15}" dt="2022-08-22T22:34:33.671" v="20" actId="20577"/>
          <ac:spMkLst>
            <pc:docMk/>
            <pc:sldMk cId="2850862304" sldId="267"/>
            <ac:spMk id="3" creationId="{00000000-0000-0000-0000-000000000000}"/>
          </ac:spMkLst>
        </pc:spChg>
      </pc:sldChg>
      <pc:sldChg chg="del">
        <pc:chgData name="Larissa Silva Araújo" userId="c457fd14-d9b5-4a9d-90fa-90e6b269e7d1" providerId="ADAL" clId="{0EDB0D53-BD38-4069-A09A-8394361CBB15}" dt="2022-08-22T22:33:59.575" v="2" actId="47"/>
        <pc:sldMkLst>
          <pc:docMk/>
          <pc:sldMk cId="3385014340" sldId="267"/>
        </pc:sldMkLst>
      </pc:sldChg>
      <pc:sldChg chg="add">
        <pc:chgData name="Larissa Silva Araújo" userId="c457fd14-d9b5-4a9d-90fa-90e6b269e7d1" providerId="ADAL" clId="{0EDB0D53-BD38-4069-A09A-8394361CBB15}" dt="2022-08-22T22:35:07.101" v="23"/>
        <pc:sldMkLst>
          <pc:docMk/>
          <pc:sldMk cId="3314200545" sldId="268"/>
        </pc:sldMkLst>
      </pc:sldChg>
      <pc:sldChg chg="add">
        <pc:chgData name="Larissa Silva Araújo" userId="c457fd14-d9b5-4a9d-90fa-90e6b269e7d1" providerId="ADAL" clId="{0EDB0D53-BD38-4069-A09A-8394361CBB15}" dt="2022-08-22T22:35:07.221" v="24"/>
        <pc:sldMkLst>
          <pc:docMk/>
          <pc:sldMk cId="445195503" sldId="269"/>
        </pc:sldMkLst>
      </pc:sldChg>
      <pc:sldChg chg="modSp add mod">
        <pc:chgData name="Larissa Silva Araújo" userId="c457fd14-d9b5-4a9d-90fa-90e6b269e7d1" providerId="ADAL" clId="{0EDB0D53-BD38-4069-A09A-8394361CBB15}" dt="2022-08-22T22:35:14.683" v="37" actId="20577"/>
        <pc:sldMkLst>
          <pc:docMk/>
          <pc:sldMk cId="2053334993" sldId="270"/>
        </pc:sldMkLst>
        <pc:spChg chg="mod">
          <ac:chgData name="Larissa Silva Araújo" userId="c457fd14-d9b5-4a9d-90fa-90e6b269e7d1" providerId="ADAL" clId="{0EDB0D53-BD38-4069-A09A-8394361CBB15}" dt="2022-08-22T22:35:14.683" v="37" actId="20577"/>
          <ac:spMkLst>
            <pc:docMk/>
            <pc:sldMk cId="2053334993" sldId="270"/>
            <ac:spMk id="3" creationId="{00000000-0000-0000-0000-000000000000}"/>
          </ac:spMkLst>
        </pc:spChg>
      </pc:sldChg>
      <pc:sldChg chg="add">
        <pc:chgData name="Larissa Silva Araújo" userId="c457fd14-d9b5-4a9d-90fa-90e6b269e7d1" providerId="ADAL" clId="{0EDB0D53-BD38-4069-A09A-8394361CBB15}" dt="2022-08-22T22:35:17.046" v="38"/>
        <pc:sldMkLst>
          <pc:docMk/>
          <pc:sldMk cId="3921867468" sldId="271"/>
        </pc:sldMkLst>
      </pc:sldChg>
      <pc:sldChg chg="add">
        <pc:chgData name="Larissa Silva Araújo" userId="c457fd14-d9b5-4a9d-90fa-90e6b269e7d1" providerId="ADAL" clId="{0EDB0D53-BD38-4069-A09A-8394361CBB15}" dt="2022-08-22T22:35:17.185" v="39"/>
        <pc:sldMkLst>
          <pc:docMk/>
          <pc:sldMk cId="13786014" sldId="272"/>
        </pc:sldMkLst>
      </pc:sldChg>
      <pc:sldChg chg="del">
        <pc:chgData name="Larissa Silva Araújo" userId="c457fd14-d9b5-4a9d-90fa-90e6b269e7d1" providerId="ADAL" clId="{0EDB0D53-BD38-4069-A09A-8394361CBB15}" dt="2022-08-22T22:33:59.575" v="2" actId="47"/>
        <pc:sldMkLst>
          <pc:docMk/>
          <pc:sldMk cId="148801698" sldId="273"/>
        </pc:sldMkLst>
      </pc:sldChg>
      <pc:sldChg chg="modSp add mod">
        <pc:chgData name="Larissa Silva Araújo" userId="c457fd14-d9b5-4a9d-90fa-90e6b269e7d1" providerId="ADAL" clId="{0EDB0D53-BD38-4069-A09A-8394361CBB15}" dt="2022-08-22T22:35:23.332" v="50" actId="20577"/>
        <pc:sldMkLst>
          <pc:docMk/>
          <pc:sldMk cId="2623444350" sldId="273"/>
        </pc:sldMkLst>
        <pc:spChg chg="mod">
          <ac:chgData name="Larissa Silva Araújo" userId="c457fd14-d9b5-4a9d-90fa-90e6b269e7d1" providerId="ADAL" clId="{0EDB0D53-BD38-4069-A09A-8394361CBB15}" dt="2022-08-22T22:35:23.332" v="50" actId="20577"/>
          <ac:spMkLst>
            <pc:docMk/>
            <pc:sldMk cId="2623444350" sldId="273"/>
            <ac:spMk id="3" creationId="{00000000-0000-0000-0000-000000000000}"/>
          </ac:spMkLst>
        </pc:spChg>
      </pc:sldChg>
      <pc:sldChg chg="del">
        <pc:chgData name="Larissa Silva Araújo" userId="c457fd14-d9b5-4a9d-90fa-90e6b269e7d1" providerId="ADAL" clId="{0EDB0D53-BD38-4069-A09A-8394361CBB15}" dt="2022-08-22T22:33:59.575" v="2" actId="47"/>
        <pc:sldMkLst>
          <pc:docMk/>
          <pc:sldMk cId="2104587892" sldId="274"/>
        </pc:sldMkLst>
      </pc:sldChg>
      <pc:sldChg chg="del">
        <pc:chgData name="Larissa Silva Araújo" userId="c457fd14-d9b5-4a9d-90fa-90e6b269e7d1" providerId="ADAL" clId="{0EDB0D53-BD38-4069-A09A-8394361CBB15}" dt="2022-08-22T22:33:59.575" v="2" actId="47"/>
        <pc:sldMkLst>
          <pc:docMk/>
          <pc:sldMk cId="3379943042" sldId="275"/>
        </pc:sldMkLst>
      </pc:sldChg>
      <pc:sldChg chg="del">
        <pc:chgData name="Larissa Silva Araújo" userId="c457fd14-d9b5-4a9d-90fa-90e6b269e7d1" providerId="ADAL" clId="{0EDB0D53-BD38-4069-A09A-8394361CBB15}" dt="2022-08-22T22:33:59.575" v="2" actId="47"/>
        <pc:sldMkLst>
          <pc:docMk/>
          <pc:sldMk cId="2487318966" sldId="276"/>
        </pc:sldMkLst>
      </pc:sldChg>
      <pc:sldChg chg="del">
        <pc:chgData name="Larissa Silva Araújo" userId="c457fd14-d9b5-4a9d-90fa-90e6b269e7d1" providerId="ADAL" clId="{0EDB0D53-BD38-4069-A09A-8394361CBB15}" dt="2022-08-22T22:33:59.575" v="2" actId="47"/>
        <pc:sldMkLst>
          <pc:docMk/>
          <pc:sldMk cId="762932721" sldId="277"/>
        </pc:sldMkLst>
      </pc:sldChg>
      <pc:sldChg chg="del">
        <pc:chgData name="Larissa Silva Araújo" userId="c457fd14-d9b5-4a9d-90fa-90e6b269e7d1" providerId="ADAL" clId="{0EDB0D53-BD38-4069-A09A-8394361CBB15}" dt="2022-08-22T22:33:59.575" v="2" actId="47"/>
        <pc:sldMkLst>
          <pc:docMk/>
          <pc:sldMk cId="4118542877" sldId="278"/>
        </pc:sldMkLst>
      </pc:sldChg>
      <pc:sldChg chg="del">
        <pc:chgData name="Larissa Silva Araújo" userId="c457fd14-d9b5-4a9d-90fa-90e6b269e7d1" providerId="ADAL" clId="{0EDB0D53-BD38-4069-A09A-8394361CBB15}" dt="2022-08-22T22:33:59.575" v="2" actId="47"/>
        <pc:sldMkLst>
          <pc:docMk/>
          <pc:sldMk cId="4078322915" sldId="27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>
            <a:extLst>
              <a:ext uri="{FF2B5EF4-FFF2-40B4-BE49-F238E27FC236}">
                <a16:creationId xmlns:a16="http://schemas.microsoft.com/office/drawing/2014/main" id="{9F72C963-BA25-85B9-9A97-009B4776A5FA}"/>
              </a:ext>
            </a:extLst>
          </p:cNvPr>
          <p:cNvSpPr txBox="1"/>
          <p:nvPr/>
        </p:nvSpPr>
        <p:spPr>
          <a:xfrm>
            <a:off x="8941686" y="2339630"/>
            <a:ext cx="9346313" cy="32783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714"/>
              </a:lnSpc>
            </a:pPr>
            <a:r>
              <a:rPr lang="en-US" sz="7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  <a:r>
              <a:rPr lang="en-US" sz="7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7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trabalho</a:t>
            </a:r>
            <a:r>
              <a:rPr lang="en-US" sz="7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  <a:r>
              <a:rPr lang="en-US" sz="7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7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trabalho</a:t>
            </a:r>
            <a:r>
              <a:rPr lang="en-US" sz="7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  <a:r>
              <a:rPr lang="en-US" sz="7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7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trabalho</a:t>
            </a:r>
            <a:r>
              <a:rPr lang="en-US" sz="7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9DE28776-4CDA-1129-95C0-A601BE114CCA}"/>
              </a:ext>
            </a:extLst>
          </p:cNvPr>
          <p:cNvSpPr txBox="1"/>
          <p:nvPr/>
        </p:nvSpPr>
        <p:spPr>
          <a:xfrm>
            <a:off x="8941686" y="5926141"/>
            <a:ext cx="9346314" cy="1484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63"/>
              </a:lnSpc>
            </a:pPr>
            <a:r>
              <a:rPr lang="en-US" sz="2872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Primeiro</a:t>
            </a:r>
            <a:r>
              <a:rPr lang="en-US" sz="2872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72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  <a:endParaRPr lang="en-US" sz="2872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963"/>
              </a:lnSpc>
            </a:pPr>
            <a:r>
              <a:rPr lang="en-US" sz="2872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Segundo </a:t>
            </a:r>
            <a:r>
              <a:rPr lang="en-US" sz="2872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  <a:endParaRPr lang="en-US" sz="2872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3963"/>
              </a:lnSpc>
            </a:pPr>
            <a:r>
              <a:rPr lang="en-US" sz="2872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Terceiro</a:t>
            </a:r>
            <a:r>
              <a:rPr lang="en-US" sz="2872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72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  <a:endParaRPr lang="en-US" sz="2872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2E603AF1-069C-BFE6-622E-882817E6E11D}"/>
              </a:ext>
            </a:extLst>
          </p:cNvPr>
          <p:cNvSpPr txBox="1"/>
          <p:nvPr/>
        </p:nvSpPr>
        <p:spPr>
          <a:xfrm>
            <a:off x="8941686" y="7562919"/>
            <a:ext cx="5876058" cy="399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9"/>
              </a:lnSpc>
            </a:pPr>
            <a:r>
              <a:rPr lang="en-US" sz="249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Data: dd/mm/</a:t>
            </a:r>
            <a:r>
              <a:rPr lang="en-US" sz="2499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aaaa</a:t>
            </a:r>
            <a:endParaRPr lang="en-US" sz="2499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980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69505" y="1789180"/>
            <a:ext cx="15707699" cy="0"/>
          </a:xfrm>
          <a:prstGeom prst="line">
            <a:avLst/>
          </a:prstGeom>
          <a:ln w="95250" cap="flat">
            <a:solidFill>
              <a:srgbClr val="0C427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1055352" y="876300"/>
            <a:ext cx="9031976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08"/>
              </a:lnSpc>
            </a:pPr>
            <a:r>
              <a:rPr lang="en-US" sz="6200" dirty="0" err="1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n-US" sz="6200" dirty="0">
              <a:solidFill>
                <a:srgbClr val="0C42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55352" y="2171700"/>
            <a:ext cx="15421852" cy="1045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40"/>
              </a:lnSpc>
            </a:pPr>
            <a:r>
              <a:rPr lang="en-US" sz="3000" dirty="0" err="1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Escreva</a:t>
            </a:r>
            <a:r>
              <a:rPr lang="en-US" sz="3000" dirty="0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</a:t>
            </a:r>
            <a:r>
              <a:rPr lang="en-US" sz="3000" dirty="0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en-US" sz="3000" dirty="0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aqui</a:t>
            </a:r>
            <a:endParaRPr lang="en-US" sz="3000" dirty="0">
              <a:solidFill>
                <a:srgbClr val="0C42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4140"/>
              </a:lnSpc>
            </a:pPr>
            <a:r>
              <a:rPr lang="en-US" sz="3000" dirty="0" err="1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aaaa</a:t>
            </a:r>
            <a:endParaRPr lang="en-US" sz="3000" dirty="0">
              <a:solidFill>
                <a:srgbClr val="0C42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5"/>
          <p:cNvGrpSpPr>
            <a:grpSpLocks noGrp="1" noUngrp="1" noRot="1" noMove="1" noResize="1"/>
          </p:cNvGrpSpPr>
          <p:nvPr/>
        </p:nvGrpSpPr>
        <p:grpSpPr>
          <a:xfrm>
            <a:off x="0" y="8962992"/>
            <a:ext cx="18288000" cy="1324008"/>
            <a:chOff x="0" y="0"/>
            <a:chExt cx="6418879" cy="599546"/>
          </a:xfrm>
        </p:grpSpPr>
        <p:sp>
          <p:nvSpPr>
            <p:cNvPr id="6" name="Freeform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418879" cy="599546"/>
            </a:xfrm>
            <a:custGeom>
              <a:avLst/>
              <a:gdLst/>
              <a:ahLst/>
              <a:cxnLst/>
              <a:rect l="l" t="t" r="r" b="b"/>
              <a:pathLst>
                <a:path w="6418879" h="599546">
                  <a:moveTo>
                    <a:pt x="0" y="0"/>
                  </a:moveTo>
                  <a:lnTo>
                    <a:pt x="6418879" y="0"/>
                  </a:lnTo>
                  <a:lnTo>
                    <a:pt x="6418879" y="599546"/>
                  </a:lnTo>
                  <a:lnTo>
                    <a:pt x="0" y="599546"/>
                  </a:lnTo>
                  <a:close/>
                </a:path>
              </a:pathLst>
            </a:custGeom>
            <a:solidFill>
              <a:srgbClr val="76A9DF"/>
            </a:solidFill>
          </p:spPr>
        </p:sp>
      </p:grpSp>
      <p:pic>
        <p:nvPicPr>
          <p:cNvPr id="7" name="Picture 7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97296" y="8962992"/>
            <a:ext cx="1324008" cy="1324008"/>
          </a:xfrm>
          <a:prstGeom prst="rect">
            <a:avLst/>
          </a:prstGeom>
        </p:spPr>
      </p:pic>
      <p:sp>
        <p:nvSpPr>
          <p:cNvPr id="8" name="TextBox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69675" y="9221517"/>
            <a:ext cx="15148651" cy="759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5"/>
              </a:lnSpc>
            </a:pPr>
            <a:r>
              <a:rPr lang="en-US" sz="2000" b="1" dirty="0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INTERNACIONAL PARA INOVAÇÃO EM SEGURANÇA DA ÁGUA PARA CONSUMO HUMANO 2022</a:t>
            </a:r>
          </a:p>
          <a:p>
            <a:pPr algn="ctr">
              <a:lnSpc>
                <a:spcPts val="3035"/>
              </a:lnSpc>
            </a:pPr>
            <a:r>
              <a:rPr lang="en-US" sz="2000" b="1" dirty="0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WORKSHOP FOR INNOVATION IN SAFE DRINKING WATER 2022</a:t>
            </a:r>
          </a:p>
        </p:txBody>
      </p:sp>
      <p:pic>
        <p:nvPicPr>
          <p:cNvPr id="9" name="Picture 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4757" y="9139430"/>
            <a:ext cx="916748" cy="97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69505" y="1789180"/>
            <a:ext cx="15707699" cy="0"/>
          </a:xfrm>
          <a:prstGeom prst="line">
            <a:avLst/>
          </a:prstGeom>
          <a:ln w="95250" cap="flat">
            <a:solidFill>
              <a:srgbClr val="0C427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1055352" y="876300"/>
            <a:ext cx="9031976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08"/>
              </a:lnSpc>
            </a:pPr>
            <a:r>
              <a:rPr lang="en-US" sz="6200" dirty="0" err="1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Conclusões</a:t>
            </a:r>
            <a:endParaRPr lang="en-US" sz="6200" dirty="0">
              <a:solidFill>
                <a:srgbClr val="0C42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55352" y="2171700"/>
            <a:ext cx="15421852" cy="1045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40"/>
              </a:lnSpc>
            </a:pPr>
            <a:r>
              <a:rPr lang="en-US" sz="3000" dirty="0" err="1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Escreva</a:t>
            </a:r>
            <a:r>
              <a:rPr lang="en-US" sz="3000" dirty="0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</a:t>
            </a:r>
            <a:r>
              <a:rPr lang="en-US" sz="3000" dirty="0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en-US" sz="3000" dirty="0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aqui</a:t>
            </a:r>
            <a:endParaRPr lang="en-US" sz="3000" dirty="0">
              <a:solidFill>
                <a:srgbClr val="0C42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4140"/>
              </a:lnSpc>
            </a:pPr>
            <a:r>
              <a:rPr lang="en-US" sz="3000" dirty="0" err="1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aaaa</a:t>
            </a:r>
            <a:endParaRPr lang="en-US" sz="3000" dirty="0">
              <a:solidFill>
                <a:srgbClr val="0C42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5"/>
          <p:cNvGrpSpPr>
            <a:grpSpLocks noGrp="1" noUngrp="1" noRot="1" noMove="1" noResize="1"/>
          </p:cNvGrpSpPr>
          <p:nvPr/>
        </p:nvGrpSpPr>
        <p:grpSpPr>
          <a:xfrm>
            <a:off x="0" y="8962992"/>
            <a:ext cx="18288000" cy="1324008"/>
            <a:chOff x="0" y="0"/>
            <a:chExt cx="6418879" cy="599546"/>
          </a:xfrm>
        </p:grpSpPr>
        <p:sp>
          <p:nvSpPr>
            <p:cNvPr id="6" name="Freeform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418879" cy="599546"/>
            </a:xfrm>
            <a:custGeom>
              <a:avLst/>
              <a:gdLst/>
              <a:ahLst/>
              <a:cxnLst/>
              <a:rect l="l" t="t" r="r" b="b"/>
              <a:pathLst>
                <a:path w="6418879" h="599546">
                  <a:moveTo>
                    <a:pt x="0" y="0"/>
                  </a:moveTo>
                  <a:lnTo>
                    <a:pt x="6418879" y="0"/>
                  </a:lnTo>
                  <a:lnTo>
                    <a:pt x="6418879" y="599546"/>
                  </a:lnTo>
                  <a:lnTo>
                    <a:pt x="0" y="599546"/>
                  </a:lnTo>
                  <a:close/>
                </a:path>
              </a:pathLst>
            </a:custGeom>
            <a:solidFill>
              <a:srgbClr val="76A9DF"/>
            </a:solidFill>
          </p:spPr>
        </p:sp>
      </p:grpSp>
      <p:pic>
        <p:nvPicPr>
          <p:cNvPr id="7" name="Picture 7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97296" y="8962992"/>
            <a:ext cx="1324008" cy="1324008"/>
          </a:xfrm>
          <a:prstGeom prst="rect">
            <a:avLst/>
          </a:prstGeom>
        </p:spPr>
      </p:pic>
      <p:sp>
        <p:nvSpPr>
          <p:cNvPr id="8" name="TextBox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69675" y="9221517"/>
            <a:ext cx="15148651" cy="759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5"/>
              </a:lnSpc>
            </a:pPr>
            <a:r>
              <a:rPr lang="en-US" sz="2000" b="1" dirty="0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INTERNACIONAL PARA INOVAÇÃO EM SEGURANÇA DA ÁGUA PARA CONSUMO HUMANO 2022</a:t>
            </a:r>
          </a:p>
          <a:p>
            <a:pPr algn="ctr">
              <a:lnSpc>
                <a:spcPts val="3035"/>
              </a:lnSpc>
            </a:pPr>
            <a:r>
              <a:rPr lang="en-US" sz="2000" b="1" dirty="0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WORKSHOP FOR INNOVATION IN SAFE DRINKING WATER 2022</a:t>
            </a:r>
          </a:p>
        </p:txBody>
      </p:sp>
      <p:pic>
        <p:nvPicPr>
          <p:cNvPr id="9" name="Picture 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4757" y="9139430"/>
            <a:ext cx="916748" cy="97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444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98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0" y="8962992"/>
            <a:ext cx="18288000" cy="1324007"/>
            <a:chOff x="0" y="0"/>
            <a:chExt cx="6418879" cy="599546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418879" cy="599546"/>
            </a:xfrm>
            <a:custGeom>
              <a:avLst/>
              <a:gdLst/>
              <a:ahLst/>
              <a:cxnLst/>
              <a:rect l="l" t="t" r="r" b="b"/>
              <a:pathLst>
                <a:path w="6418879" h="599546">
                  <a:moveTo>
                    <a:pt x="0" y="0"/>
                  </a:moveTo>
                  <a:lnTo>
                    <a:pt x="6418879" y="0"/>
                  </a:lnTo>
                  <a:lnTo>
                    <a:pt x="6418879" y="599546"/>
                  </a:lnTo>
                  <a:lnTo>
                    <a:pt x="0" y="59954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97296" y="8962992"/>
            <a:ext cx="1324008" cy="1324008"/>
          </a:xfrm>
          <a:prstGeom prst="rect">
            <a:avLst/>
          </a:prstGeom>
        </p:spPr>
      </p:pic>
      <p:pic>
        <p:nvPicPr>
          <p:cNvPr id="5" name="Picture 5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4757" y="9139430"/>
            <a:ext cx="916748" cy="971132"/>
          </a:xfrm>
          <a:prstGeom prst="rect">
            <a:avLst/>
          </a:prstGeom>
        </p:spPr>
      </p:pic>
      <p:sp>
        <p:nvSpPr>
          <p:cNvPr id="6" name="TextBox 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69675" y="9221517"/>
            <a:ext cx="15148651" cy="759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5"/>
              </a:lnSpc>
            </a:pPr>
            <a:r>
              <a:rPr lang="en-US" sz="2000" b="1" dirty="0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INTERNACIONAL PARA INOVAÇÃO EM SEGURANÇA DA ÁGUA PARA CONSUMO HUMANO 2022</a:t>
            </a:r>
          </a:p>
          <a:p>
            <a:pPr algn="ctr">
              <a:lnSpc>
                <a:spcPts val="3035"/>
              </a:lnSpc>
            </a:pPr>
            <a:r>
              <a:rPr lang="en-US" sz="2000" b="1" dirty="0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WORKSHOP FOR INNOVATION IN SAFE DRINKING WATER 2022</a:t>
            </a:r>
          </a:p>
        </p:txBody>
      </p:sp>
      <p:sp>
        <p:nvSpPr>
          <p:cNvPr id="7" name="AutoShape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69505" y="1789180"/>
            <a:ext cx="15707699" cy="0"/>
          </a:xfrm>
          <a:prstGeom prst="line">
            <a:avLst/>
          </a:prstGeom>
          <a:ln w="952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8"/>
          <p:cNvSpPr txBox="1"/>
          <p:nvPr/>
        </p:nvSpPr>
        <p:spPr>
          <a:xfrm>
            <a:off x="1055352" y="876300"/>
            <a:ext cx="9031976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08"/>
              </a:lnSpc>
            </a:pPr>
            <a:r>
              <a:rPr lang="en-US" sz="6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en-US" sz="6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55352" y="2151821"/>
            <a:ext cx="15421852" cy="1045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40"/>
              </a:lnSpc>
            </a:pPr>
            <a:r>
              <a:rPr lang="en-US" sz="3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Escreva</a:t>
            </a:r>
            <a:r>
              <a:rPr lang="en-US" sz="3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</a:t>
            </a:r>
            <a:r>
              <a:rPr lang="en-US" sz="3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en-US" sz="3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aqui</a:t>
            </a:r>
            <a:endParaRPr lang="en-US" sz="3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4140"/>
              </a:lnSpc>
            </a:pPr>
            <a:r>
              <a:rPr lang="en-US" sz="3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aaaa</a:t>
            </a:r>
            <a:endParaRPr lang="en-US" sz="3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2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0" y="8962992"/>
            <a:ext cx="18288000" cy="1324008"/>
            <a:chOff x="0" y="0"/>
            <a:chExt cx="6418879" cy="447874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418879" cy="447874"/>
            </a:xfrm>
            <a:custGeom>
              <a:avLst/>
              <a:gdLst/>
              <a:ahLst/>
              <a:cxnLst/>
              <a:rect l="l" t="t" r="r" b="b"/>
              <a:pathLst>
                <a:path w="6418879" h="447874">
                  <a:moveTo>
                    <a:pt x="0" y="0"/>
                  </a:moveTo>
                  <a:lnTo>
                    <a:pt x="6418879" y="0"/>
                  </a:lnTo>
                  <a:lnTo>
                    <a:pt x="6418879" y="447874"/>
                  </a:lnTo>
                  <a:lnTo>
                    <a:pt x="0" y="44787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74757" y="9139430"/>
            <a:ext cx="916748" cy="971132"/>
          </a:xfrm>
          <a:prstGeom prst="rect">
            <a:avLst/>
          </a:prstGeom>
        </p:spPr>
      </p:pic>
      <p:pic>
        <p:nvPicPr>
          <p:cNvPr id="5" name="Picture 5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33209" y="9115375"/>
            <a:ext cx="3597723" cy="1019242"/>
          </a:xfrm>
          <a:prstGeom prst="rect">
            <a:avLst/>
          </a:prstGeom>
        </p:spPr>
      </p:pic>
      <p:pic>
        <p:nvPicPr>
          <p:cNvPr id="6" name="Picture 6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597296" y="8962992"/>
            <a:ext cx="1324008" cy="1324008"/>
          </a:xfrm>
          <a:prstGeom prst="rect">
            <a:avLst/>
          </a:prstGeom>
        </p:spPr>
      </p:pic>
      <p:pic>
        <p:nvPicPr>
          <p:cNvPr id="7" name="Picture 7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rcRect l="4625" t="35176" r="3854" b="33950"/>
          <a:stretch>
            <a:fillRect/>
          </a:stretch>
        </p:blipFill>
        <p:spPr>
          <a:xfrm>
            <a:off x="5369057" y="9255699"/>
            <a:ext cx="2167944" cy="731334"/>
          </a:xfrm>
          <a:prstGeom prst="rect">
            <a:avLst/>
          </a:prstGeom>
        </p:spPr>
      </p:pic>
      <p:pic>
        <p:nvPicPr>
          <p:cNvPr id="8" name="Picture 8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rcRect l="17932" t="14963" r="17324" b="14028"/>
          <a:stretch>
            <a:fillRect/>
          </a:stretch>
        </p:blipFill>
        <p:spPr>
          <a:xfrm>
            <a:off x="7914785" y="9183207"/>
            <a:ext cx="1229215" cy="876317"/>
          </a:xfrm>
          <a:prstGeom prst="rect">
            <a:avLst/>
          </a:prstGeom>
        </p:spPr>
      </p:pic>
      <p:pic>
        <p:nvPicPr>
          <p:cNvPr id="9" name="Picture 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rcRect l="2611" t="11099" r="2848" b="11099"/>
          <a:stretch>
            <a:fillRect/>
          </a:stretch>
        </p:blipFill>
        <p:spPr>
          <a:xfrm>
            <a:off x="13558586" y="9224798"/>
            <a:ext cx="2895835" cy="764646"/>
          </a:xfrm>
          <a:prstGeom prst="rect">
            <a:avLst/>
          </a:prstGeom>
        </p:spPr>
      </p:pic>
      <p:pic>
        <p:nvPicPr>
          <p:cNvPr id="10" name="Picture 10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/>
          <a:srcRect l="1863" t="17899" r="7734" b="19312"/>
          <a:stretch>
            <a:fillRect/>
          </a:stretch>
        </p:blipFill>
        <p:spPr>
          <a:xfrm>
            <a:off x="11259832" y="9236204"/>
            <a:ext cx="2060629" cy="777584"/>
          </a:xfrm>
          <a:prstGeom prst="rect">
            <a:avLst/>
          </a:prstGeom>
        </p:spPr>
      </p:pic>
      <p:pic>
        <p:nvPicPr>
          <p:cNvPr id="11" name="Picture 1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/>
          <a:srcRect l="2765" t="21335" r="4063" b="20437"/>
          <a:stretch>
            <a:fillRect/>
          </a:stretch>
        </p:blipFill>
        <p:spPr>
          <a:xfrm>
            <a:off x="9525000" y="9139430"/>
            <a:ext cx="1496707" cy="93538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6120790" y="3490443"/>
            <a:ext cx="12167210" cy="1372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696"/>
              </a:lnSpc>
            </a:pPr>
            <a:r>
              <a:rPr lang="en-US" sz="90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Obrigado</a:t>
            </a:r>
            <a:r>
              <a:rPr lang="en-US" sz="9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120790" y="5011400"/>
            <a:ext cx="10565514" cy="2007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63"/>
              </a:lnSpc>
            </a:pPr>
            <a:r>
              <a:rPr lang="en-US" sz="3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 e e-mail do </a:t>
            </a:r>
            <a:r>
              <a:rPr lang="en-US" sz="3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primeiro</a:t>
            </a:r>
            <a:r>
              <a:rPr lang="en-US" sz="3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  <a:endParaRPr lang="en-US" sz="3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963"/>
              </a:lnSpc>
            </a:pPr>
            <a:r>
              <a:rPr lang="en-US" sz="3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 e e-mail do </a:t>
            </a:r>
            <a:r>
              <a:rPr lang="en-US" sz="3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segundo</a:t>
            </a:r>
            <a:r>
              <a:rPr lang="en-US" sz="3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  <a:endParaRPr lang="en-US" sz="3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963"/>
              </a:lnSpc>
            </a:pPr>
            <a:r>
              <a:rPr lang="en-US" sz="3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 e e-mail do </a:t>
            </a:r>
            <a:r>
              <a:rPr lang="en-US" sz="3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terceiro</a:t>
            </a:r>
            <a:r>
              <a:rPr lang="en-US" sz="3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  <a:endParaRPr lang="en-US" sz="3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3963"/>
              </a:lnSpc>
            </a:pPr>
            <a:r>
              <a:rPr lang="en-US" sz="3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 e e-mail do quarto </a:t>
            </a:r>
            <a:r>
              <a:rPr lang="en-US" sz="3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  <a:endParaRPr lang="en-US" sz="3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69505" y="1789180"/>
            <a:ext cx="15707699" cy="0"/>
          </a:xfrm>
          <a:prstGeom prst="line">
            <a:avLst/>
          </a:prstGeom>
          <a:ln w="95250" cap="flat">
            <a:solidFill>
              <a:srgbClr val="0C427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1055352" y="876300"/>
            <a:ext cx="9031976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08"/>
              </a:lnSpc>
            </a:pPr>
            <a:r>
              <a:rPr lang="en-US" sz="6200" dirty="0" err="1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en-US" sz="6200" dirty="0">
              <a:solidFill>
                <a:srgbClr val="0C42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55352" y="2171700"/>
            <a:ext cx="15421852" cy="1045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40"/>
              </a:lnSpc>
            </a:pPr>
            <a:r>
              <a:rPr lang="en-US" sz="3000" dirty="0" err="1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Escreva</a:t>
            </a:r>
            <a:r>
              <a:rPr lang="en-US" sz="3000" dirty="0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</a:t>
            </a:r>
            <a:r>
              <a:rPr lang="en-US" sz="3000" dirty="0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en-US" sz="3000" dirty="0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aqui</a:t>
            </a:r>
            <a:endParaRPr lang="en-US" sz="3000" dirty="0">
              <a:solidFill>
                <a:srgbClr val="0C42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4140"/>
              </a:lnSpc>
            </a:pPr>
            <a:r>
              <a:rPr lang="en-US" sz="3000" dirty="0" err="1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aaaa</a:t>
            </a:r>
            <a:endParaRPr lang="en-US" sz="3000" dirty="0">
              <a:solidFill>
                <a:srgbClr val="0C42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5"/>
          <p:cNvGrpSpPr>
            <a:grpSpLocks noGrp="1" noUngrp="1" noRot="1" noMove="1" noResize="1"/>
          </p:cNvGrpSpPr>
          <p:nvPr/>
        </p:nvGrpSpPr>
        <p:grpSpPr>
          <a:xfrm>
            <a:off x="0" y="8962992"/>
            <a:ext cx="18288000" cy="1324008"/>
            <a:chOff x="0" y="0"/>
            <a:chExt cx="6418879" cy="599546"/>
          </a:xfrm>
        </p:grpSpPr>
        <p:sp>
          <p:nvSpPr>
            <p:cNvPr id="6" name="Freeform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418879" cy="599546"/>
            </a:xfrm>
            <a:custGeom>
              <a:avLst/>
              <a:gdLst/>
              <a:ahLst/>
              <a:cxnLst/>
              <a:rect l="l" t="t" r="r" b="b"/>
              <a:pathLst>
                <a:path w="6418879" h="599546">
                  <a:moveTo>
                    <a:pt x="0" y="0"/>
                  </a:moveTo>
                  <a:lnTo>
                    <a:pt x="6418879" y="0"/>
                  </a:lnTo>
                  <a:lnTo>
                    <a:pt x="6418879" y="599546"/>
                  </a:lnTo>
                  <a:lnTo>
                    <a:pt x="0" y="599546"/>
                  </a:lnTo>
                  <a:close/>
                </a:path>
              </a:pathLst>
            </a:custGeom>
            <a:solidFill>
              <a:srgbClr val="76A9DF"/>
            </a:solidFill>
          </p:spPr>
        </p:sp>
      </p:grpSp>
      <p:pic>
        <p:nvPicPr>
          <p:cNvPr id="7" name="Picture 7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97296" y="8962992"/>
            <a:ext cx="1324008" cy="1324008"/>
          </a:xfrm>
          <a:prstGeom prst="rect">
            <a:avLst/>
          </a:prstGeom>
        </p:spPr>
      </p:pic>
      <p:sp>
        <p:nvSpPr>
          <p:cNvPr id="8" name="TextBox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69675" y="9221517"/>
            <a:ext cx="15148651" cy="759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5"/>
              </a:lnSpc>
            </a:pPr>
            <a:r>
              <a:rPr lang="en-US" sz="2000" b="1" dirty="0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INTERNACIONAL PARA INOVAÇÃO EM SEGURANÇA DA ÁGUA PARA CONSUMO HUMANO 2022</a:t>
            </a:r>
          </a:p>
          <a:p>
            <a:pPr algn="ctr">
              <a:lnSpc>
                <a:spcPts val="3035"/>
              </a:lnSpc>
            </a:pPr>
            <a:r>
              <a:rPr lang="en-US" sz="2000" b="1" dirty="0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WORKSHOP FOR INNOVATION IN SAFE DRINKING WATER 2022</a:t>
            </a:r>
          </a:p>
        </p:txBody>
      </p:sp>
      <p:pic>
        <p:nvPicPr>
          <p:cNvPr id="9" name="Picture 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4757" y="9139430"/>
            <a:ext cx="916748" cy="9711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69505" y="1789180"/>
            <a:ext cx="15707699" cy="0"/>
          </a:xfrm>
          <a:prstGeom prst="line">
            <a:avLst/>
          </a:prstGeom>
          <a:ln w="95250" cap="flat">
            <a:solidFill>
              <a:srgbClr val="0C427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1055352" y="876300"/>
            <a:ext cx="9031976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08"/>
              </a:lnSpc>
            </a:pPr>
            <a:r>
              <a:rPr lang="en-US" sz="6200" dirty="0" err="1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en-US" sz="6200" dirty="0">
              <a:solidFill>
                <a:srgbClr val="0C42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55352" y="2171700"/>
            <a:ext cx="15421852" cy="1045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40"/>
              </a:lnSpc>
            </a:pPr>
            <a:r>
              <a:rPr lang="en-US" sz="3000" dirty="0" err="1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Escreva</a:t>
            </a:r>
            <a:r>
              <a:rPr lang="en-US" sz="3000" dirty="0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</a:t>
            </a:r>
            <a:r>
              <a:rPr lang="en-US" sz="3000" dirty="0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en-US" sz="3000" dirty="0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aqui</a:t>
            </a:r>
            <a:endParaRPr lang="en-US" sz="3000" dirty="0">
              <a:solidFill>
                <a:srgbClr val="0C42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4140"/>
              </a:lnSpc>
            </a:pPr>
            <a:r>
              <a:rPr lang="en-US" sz="3000" dirty="0" err="1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aaaa</a:t>
            </a:r>
            <a:endParaRPr lang="en-US" sz="3000" dirty="0">
              <a:solidFill>
                <a:srgbClr val="0C42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5"/>
          <p:cNvGrpSpPr>
            <a:grpSpLocks noGrp="1" noUngrp="1" noRot="1" noMove="1" noResize="1"/>
          </p:cNvGrpSpPr>
          <p:nvPr/>
        </p:nvGrpSpPr>
        <p:grpSpPr>
          <a:xfrm>
            <a:off x="0" y="8962992"/>
            <a:ext cx="18288000" cy="1324008"/>
            <a:chOff x="0" y="0"/>
            <a:chExt cx="6418879" cy="599546"/>
          </a:xfrm>
        </p:grpSpPr>
        <p:sp>
          <p:nvSpPr>
            <p:cNvPr id="6" name="Freeform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418879" cy="599546"/>
            </a:xfrm>
            <a:custGeom>
              <a:avLst/>
              <a:gdLst/>
              <a:ahLst/>
              <a:cxnLst/>
              <a:rect l="l" t="t" r="r" b="b"/>
              <a:pathLst>
                <a:path w="6418879" h="599546">
                  <a:moveTo>
                    <a:pt x="0" y="0"/>
                  </a:moveTo>
                  <a:lnTo>
                    <a:pt x="6418879" y="0"/>
                  </a:lnTo>
                  <a:lnTo>
                    <a:pt x="6418879" y="599546"/>
                  </a:lnTo>
                  <a:lnTo>
                    <a:pt x="0" y="599546"/>
                  </a:lnTo>
                  <a:close/>
                </a:path>
              </a:pathLst>
            </a:custGeom>
            <a:solidFill>
              <a:srgbClr val="76A9DF"/>
            </a:solidFill>
          </p:spPr>
        </p:sp>
      </p:grpSp>
      <p:pic>
        <p:nvPicPr>
          <p:cNvPr id="7" name="Picture 7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97296" y="8962992"/>
            <a:ext cx="1324008" cy="1324008"/>
          </a:xfrm>
          <a:prstGeom prst="rect">
            <a:avLst/>
          </a:prstGeom>
        </p:spPr>
      </p:pic>
      <p:sp>
        <p:nvSpPr>
          <p:cNvPr id="8" name="TextBox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69675" y="9221517"/>
            <a:ext cx="15148651" cy="759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5"/>
              </a:lnSpc>
            </a:pPr>
            <a:r>
              <a:rPr lang="en-US" sz="2000" b="1" dirty="0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INTERNACIONAL PARA INOVAÇÃO EM SEGURANÇA DA ÁGUA PARA CONSUMO HUMANO 2022</a:t>
            </a:r>
          </a:p>
          <a:p>
            <a:pPr algn="ctr">
              <a:lnSpc>
                <a:spcPts val="3035"/>
              </a:lnSpc>
            </a:pPr>
            <a:r>
              <a:rPr lang="en-US" sz="2000" b="1" dirty="0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WORKSHOP FOR INNOVATION IN SAFE DRINKING WATER 2022</a:t>
            </a:r>
          </a:p>
        </p:txBody>
      </p:sp>
      <p:pic>
        <p:nvPicPr>
          <p:cNvPr id="9" name="Picture 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4757" y="9139430"/>
            <a:ext cx="916748" cy="97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62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69505" y="1789180"/>
            <a:ext cx="15707699" cy="0"/>
          </a:xfrm>
          <a:prstGeom prst="line">
            <a:avLst/>
          </a:prstGeom>
          <a:ln w="95250" cap="flat">
            <a:solidFill>
              <a:srgbClr val="0C427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1055352" y="876300"/>
            <a:ext cx="9031976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08"/>
              </a:lnSpc>
            </a:pPr>
            <a:r>
              <a:rPr lang="en-US" sz="6200" dirty="0" err="1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en-US" sz="6200" dirty="0">
              <a:solidFill>
                <a:srgbClr val="0C42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55352" y="2171700"/>
            <a:ext cx="15421852" cy="1045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40"/>
              </a:lnSpc>
            </a:pPr>
            <a:r>
              <a:rPr lang="en-US" sz="3000" dirty="0" err="1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Escreva</a:t>
            </a:r>
            <a:r>
              <a:rPr lang="en-US" sz="3000" dirty="0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</a:t>
            </a:r>
            <a:r>
              <a:rPr lang="en-US" sz="3000" dirty="0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en-US" sz="3000" dirty="0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aqui</a:t>
            </a:r>
            <a:endParaRPr lang="en-US" sz="3000" dirty="0">
              <a:solidFill>
                <a:srgbClr val="0C42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4140"/>
              </a:lnSpc>
            </a:pPr>
            <a:r>
              <a:rPr lang="en-US" sz="3000" dirty="0" err="1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aaaa</a:t>
            </a:r>
            <a:endParaRPr lang="en-US" sz="3000" dirty="0">
              <a:solidFill>
                <a:srgbClr val="0C42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5"/>
          <p:cNvGrpSpPr>
            <a:grpSpLocks noGrp="1" noUngrp="1" noRot="1" noMove="1" noResize="1"/>
          </p:cNvGrpSpPr>
          <p:nvPr/>
        </p:nvGrpSpPr>
        <p:grpSpPr>
          <a:xfrm>
            <a:off x="0" y="8962992"/>
            <a:ext cx="18288000" cy="1324008"/>
            <a:chOff x="0" y="0"/>
            <a:chExt cx="6418879" cy="599546"/>
          </a:xfrm>
        </p:grpSpPr>
        <p:sp>
          <p:nvSpPr>
            <p:cNvPr id="6" name="Freeform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418879" cy="599546"/>
            </a:xfrm>
            <a:custGeom>
              <a:avLst/>
              <a:gdLst/>
              <a:ahLst/>
              <a:cxnLst/>
              <a:rect l="l" t="t" r="r" b="b"/>
              <a:pathLst>
                <a:path w="6418879" h="599546">
                  <a:moveTo>
                    <a:pt x="0" y="0"/>
                  </a:moveTo>
                  <a:lnTo>
                    <a:pt x="6418879" y="0"/>
                  </a:lnTo>
                  <a:lnTo>
                    <a:pt x="6418879" y="599546"/>
                  </a:lnTo>
                  <a:lnTo>
                    <a:pt x="0" y="599546"/>
                  </a:lnTo>
                  <a:close/>
                </a:path>
              </a:pathLst>
            </a:custGeom>
            <a:solidFill>
              <a:srgbClr val="76A9DF"/>
            </a:solidFill>
          </p:spPr>
        </p:sp>
      </p:grpSp>
      <p:pic>
        <p:nvPicPr>
          <p:cNvPr id="7" name="Picture 7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97296" y="8962992"/>
            <a:ext cx="1324008" cy="1324008"/>
          </a:xfrm>
          <a:prstGeom prst="rect">
            <a:avLst/>
          </a:prstGeom>
        </p:spPr>
      </p:pic>
      <p:sp>
        <p:nvSpPr>
          <p:cNvPr id="8" name="TextBox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69675" y="9221517"/>
            <a:ext cx="15148651" cy="759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5"/>
              </a:lnSpc>
            </a:pPr>
            <a:r>
              <a:rPr lang="en-US" sz="2000" b="1" dirty="0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INTERNACIONAL PARA INOVAÇÃO EM SEGURANÇA DA ÁGUA PARA CONSUMO HUMANO 2022</a:t>
            </a:r>
          </a:p>
          <a:p>
            <a:pPr algn="ctr">
              <a:lnSpc>
                <a:spcPts val="3035"/>
              </a:lnSpc>
            </a:pPr>
            <a:r>
              <a:rPr lang="en-US" sz="2000" b="1" dirty="0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WORKSHOP FOR INNOVATION IN SAFE DRINKING WATER 2022</a:t>
            </a:r>
          </a:p>
        </p:txBody>
      </p:sp>
      <p:pic>
        <p:nvPicPr>
          <p:cNvPr id="9" name="Picture 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4757" y="9139430"/>
            <a:ext cx="916748" cy="97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85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69505" y="1789180"/>
            <a:ext cx="15707699" cy="0"/>
          </a:xfrm>
          <a:prstGeom prst="line">
            <a:avLst/>
          </a:prstGeom>
          <a:ln w="95250" cap="flat">
            <a:solidFill>
              <a:srgbClr val="0C427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1055352" y="876300"/>
            <a:ext cx="9031976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08"/>
              </a:lnSpc>
            </a:pPr>
            <a:r>
              <a:rPr lang="en-US" sz="6200" dirty="0" err="1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en-US" sz="6200" dirty="0">
              <a:solidFill>
                <a:srgbClr val="0C42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55352" y="2171700"/>
            <a:ext cx="15421852" cy="1045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40"/>
              </a:lnSpc>
            </a:pPr>
            <a:r>
              <a:rPr lang="en-US" sz="3000" dirty="0" err="1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Escreva</a:t>
            </a:r>
            <a:r>
              <a:rPr lang="en-US" sz="3000" dirty="0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</a:t>
            </a:r>
            <a:r>
              <a:rPr lang="en-US" sz="3000" dirty="0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en-US" sz="3000" dirty="0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aqui</a:t>
            </a:r>
            <a:endParaRPr lang="en-US" sz="3000" dirty="0">
              <a:solidFill>
                <a:srgbClr val="0C42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4140"/>
              </a:lnSpc>
            </a:pPr>
            <a:r>
              <a:rPr lang="en-US" sz="3000" dirty="0" err="1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aaaa</a:t>
            </a:r>
            <a:endParaRPr lang="en-US" sz="3000" dirty="0">
              <a:solidFill>
                <a:srgbClr val="0C42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5"/>
          <p:cNvGrpSpPr>
            <a:grpSpLocks noGrp="1" noUngrp="1" noRot="1" noMove="1" noResize="1"/>
          </p:cNvGrpSpPr>
          <p:nvPr/>
        </p:nvGrpSpPr>
        <p:grpSpPr>
          <a:xfrm>
            <a:off x="0" y="8962992"/>
            <a:ext cx="18288000" cy="1324008"/>
            <a:chOff x="0" y="0"/>
            <a:chExt cx="6418879" cy="599546"/>
          </a:xfrm>
        </p:grpSpPr>
        <p:sp>
          <p:nvSpPr>
            <p:cNvPr id="6" name="Freeform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418879" cy="599546"/>
            </a:xfrm>
            <a:custGeom>
              <a:avLst/>
              <a:gdLst/>
              <a:ahLst/>
              <a:cxnLst/>
              <a:rect l="l" t="t" r="r" b="b"/>
              <a:pathLst>
                <a:path w="6418879" h="599546">
                  <a:moveTo>
                    <a:pt x="0" y="0"/>
                  </a:moveTo>
                  <a:lnTo>
                    <a:pt x="6418879" y="0"/>
                  </a:lnTo>
                  <a:lnTo>
                    <a:pt x="6418879" y="599546"/>
                  </a:lnTo>
                  <a:lnTo>
                    <a:pt x="0" y="599546"/>
                  </a:lnTo>
                  <a:close/>
                </a:path>
              </a:pathLst>
            </a:custGeom>
            <a:solidFill>
              <a:srgbClr val="76A9DF"/>
            </a:solidFill>
          </p:spPr>
        </p:sp>
      </p:grpSp>
      <p:pic>
        <p:nvPicPr>
          <p:cNvPr id="7" name="Picture 7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97296" y="8962992"/>
            <a:ext cx="1324008" cy="1324008"/>
          </a:xfrm>
          <a:prstGeom prst="rect">
            <a:avLst/>
          </a:prstGeom>
        </p:spPr>
      </p:pic>
      <p:sp>
        <p:nvSpPr>
          <p:cNvPr id="8" name="TextBox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69675" y="9221517"/>
            <a:ext cx="15148651" cy="759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5"/>
              </a:lnSpc>
            </a:pPr>
            <a:r>
              <a:rPr lang="en-US" sz="2000" b="1" dirty="0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INTERNACIONAL PARA INOVAÇÃO EM SEGURANÇA DA ÁGUA PARA CONSUMO HUMANO 2022</a:t>
            </a:r>
          </a:p>
          <a:p>
            <a:pPr algn="ctr">
              <a:lnSpc>
                <a:spcPts val="3035"/>
              </a:lnSpc>
            </a:pPr>
            <a:r>
              <a:rPr lang="en-US" sz="2000" b="1" dirty="0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WORKSHOP FOR INNOVATION IN SAFE DRINKING WATER 2022</a:t>
            </a:r>
          </a:p>
        </p:txBody>
      </p:sp>
      <p:pic>
        <p:nvPicPr>
          <p:cNvPr id="9" name="Picture 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4757" y="9139430"/>
            <a:ext cx="916748" cy="97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862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69505" y="1789180"/>
            <a:ext cx="15707699" cy="0"/>
          </a:xfrm>
          <a:prstGeom prst="line">
            <a:avLst/>
          </a:prstGeom>
          <a:ln w="95250" cap="flat">
            <a:solidFill>
              <a:srgbClr val="0C427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1055352" y="876300"/>
            <a:ext cx="9031976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08"/>
              </a:lnSpc>
            </a:pPr>
            <a:r>
              <a:rPr lang="en-US" sz="6200" dirty="0" err="1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en-US" sz="6200" dirty="0">
              <a:solidFill>
                <a:srgbClr val="0C42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55352" y="2171700"/>
            <a:ext cx="15421852" cy="1045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40"/>
              </a:lnSpc>
            </a:pPr>
            <a:r>
              <a:rPr lang="en-US" sz="3000" dirty="0" err="1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Escreva</a:t>
            </a:r>
            <a:r>
              <a:rPr lang="en-US" sz="3000" dirty="0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</a:t>
            </a:r>
            <a:r>
              <a:rPr lang="en-US" sz="3000" dirty="0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en-US" sz="3000" dirty="0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aqui</a:t>
            </a:r>
            <a:endParaRPr lang="en-US" sz="3000" dirty="0">
              <a:solidFill>
                <a:srgbClr val="0C42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4140"/>
              </a:lnSpc>
            </a:pPr>
            <a:r>
              <a:rPr lang="en-US" sz="3000" dirty="0" err="1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aaaa</a:t>
            </a:r>
            <a:endParaRPr lang="en-US" sz="3000" dirty="0">
              <a:solidFill>
                <a:srgbClr val="0C42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5"/>
          <p:cNvGrpSpPr>
            <a:grpSpLocks noGrp="1" noUngrp="1" noRot="1" noMove="1" noResize="1"/>
          </p:cNvGrpSpPr>
          <p:nvPr/>
        </p:nvGrpSpPr>
        <p:grpSpPr>
          <a:xfrm>
            <a:off x="0" y="8962992"/>
            <a:ext cx="18288000" cy="1324008"/>
            <a:chOff x="0" y="0"/>
            <a:chExt cx="6418879" cy="599546"/>
          </a:xfrm>
        </p:grpSpPr>
        <p:sp>
          <p:nvSpPr>
            <p:cNvPr id="6" name="Freeform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418879" cy="599546"/>
            </a:xfrm>
            <a:custGeom>
              <a:avLst/>
              <a:gdLst/>
              <a:ahLst/>
              <a:cxnLst/>
              <a:rect l="l" t="t" r="r" b="b"/>
              <a:pathLst>
                <a:path w="6418879" h="599546">
                  <a:moveTo>
                    <a:pt x="0" y="0"/>
                  </a:moveTo>
                  <a:lnTo>
                    <a:pt x="6418879" y="0"/>
                  </a:lnTo>
                  <a:lnTo>
                    <a:pt x="6418879" y="599546"/>
                  </a:lnTo>
                  <a:lnTo>
                    <a:pt x="0" y="599546"/>
                  </a:lnTo>
                  <a:close/>
                </a:path>
              </a:pathLst>
            </a:custGeom>
            <a:solidFill>
              <a:srgbClr val="76A9DF"/>
            </a:solidFill>
          </p:spPr>
        </p:sp>
      </p:grpSp>
      <p:pic>
        <p:nvPicPr>
          <p:cNvPr id="7" name="Picture 7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97296" y="8962992"/>
            <a:ext cx="1324008" cy="1324008"/>
          </a:xfrm>
          <a:prstGeom prst="rect">
            <a:avLst/>
          </a:prstGeom>
        </p:spPr>
      </p:pic>
      <p:sp>
        <p:nvSpPr>
          <p:cNvPr id="8" name="TextBox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69675" y="9221517"/>
            <a:ext cx="15148651" cy="759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5"/>
              </a:lnSpc>
            </a:pPr>
            <a:r>
              <a:rPr lang="en-US" sz="2000" b="1" dirty="0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INTERNACIONAL PARA INOVAÇÃO EM SEGURANÇA DA ÁGUA PARA CONSUMO HUMANO 2022</a:t>
            </a:r>
          </a:p>
          <a:p>
            <a:pPr algn="ctr">
              <a:lnSpc>
                <a:spcPts val="3035"/>
              </a:lnSpc>
            </a:pPr>
            <a:r>
              <a:rPr lang="en-US" sz="2000" b="1" dirty="0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WORKSHOP FOR INNOVATION IN SAFE DRINKING WATER 2022</a:t>
            </a:r>
          </a:p>
        </p:txBody>
      </p:sp>
      <p:pic>
        <p:nvPicPr>
          <p:cNvPr id="9" name="Picture 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4757" y="9139430"/>
            <a:ext cx="916748" cy="97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200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69505" y="1789180"/>
            <a:ext cx="15707699" cy="0"/>
          </a:xfrm>
          <a:prstGeom prst="line">
            <a:avLst/>
          </a:prstGeom>
          <a:ln w="95250" cap="flat">
            <a:solidFill>
              <a:srgbClr val="0C427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1055352" y="876300"/>
            <a:ext cx="9031976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08"/>
              </a:lnSpc>
            </a:pPr>
            <a:r>
              <a:rPr lang="en-US" sz="6200" dirty="0" err="1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en-US" sz="6200" dirty="0">
              <a:solidFill>
                <a:srgbClr val="0C42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55352" y="2171700"/>
            <a:ext cx="15421852" cy="1045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40"/>
              </a:lnSpc>
            </a:pPr>
            <a:r>
              <a:rPr lang="en-US" sz="3000" dirty="0" err="1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Escreva</a:t>
            </a:r>
            <a:r>
              <a:rPr lang="en-US" sz="3000" dirty="0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</a:t>
            </a:r>
            <a:r>
              <a:rPr lang="en-US" sz="3000" dirty="0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en-US" sz="3000" dirty="0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aqui</a:t>
            </a:r>
            <a:endParaRPr lang="en-US" sz="3000" dirty="0">
              <a:solidFill>
                <a:srgbClr val="0C42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4140"/>
              </a:lnSpc>
            </a:pPr>
            <a:r>
              <a:rPr lang="en-US" sz="3000" dirty="0" err="1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aaaa</a:t>
            </a:r>
            <a:endParaRPr lang="en-US" sz="3000" dirty="0">
              <a:solidFill>
                <a:srgbClr val="0C42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5"/>
          <p:cNvGrpSpPr>
            <a:grpSpLocks noGrp="1" noUngrp="1" noRot="1" noMove="1" noResize="1"/>
          </p:cNvGrpSpPr>
          <p:nvPr/>
        </p:nvGrpSpPr>
        <p:grpSpPr>
          <a:xfrm>
            <a:off x="0" y="8962992"/>
            <a:ext cx="18288000" cy="1324008"/>
            <a:chOff x="0" y="0"/>
            <a:chExt cx="6418879" cy="599546"/>
          </a:xfrm>
        </p:grpSpPr>
        <p:sp>
          <p:nvSpPr>
            <p:cNvPr id="6" name="Freeform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418879" cy="599546"/>
            </a:xfrm>
            <a:custGeom>
              <a:avLst/>
              <a:gdLst/>
              <a:ahLst/>
              <a:cxnLst/>
              <a:rect l="l" t="t" r="r" b="b"/>
              <a:pathLst>
                <a:path w="6418879" h="599546">
                  <a:moveTo>
                    <a:pt x="0" y="0"/>
                  </a:moveTo>
                  <a:lnTo>
                    <a:pt x="6418879" y="0"/>
                  </a:lnTo>
                  <a:lnTo>
                    <a:pt x="6418879" y="599546"/>
                  </a:lnTo>
                  <a:lnTo>
                    <a:pt x="0" y="599546"/>
                  </a:lnTo>
                  <a:close/>
                </a:path>
              </a:pathLst>
            </a:custGeom>
            <a:solidFill>
              <a:srgbClr val="76A9DF"/>
            </a:solidFill>
          </p:spPr>
        </p:sp>
      </p:grpSp>
      <p:pic>
        <p:nvPicPr>
          <p:cNvPr id="7" name="Picture 7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97296" y="8962992"/>
            <a:ext cx="1324008" cy="1324008"/>
          </a:xfrm>
          <a:prstGeom prst="rect">
            <a:avLst/>
          </a:prstGeom>
        </p:spPr>
      </p:pic>
      <p:sp>
        <p:nvSpPr>
          <p:cNvPr id="8" name="TextBox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69675" y="9221517"/>
            <a:ext cx="15148651" cy="759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5"/>
              </a:lnSpc>
            </a:pPr>
            <a:r>
              <a:rPr lang="en-US" sz="2000" b="1" dirty="0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INTERNACIONAL PARA INOVAÇÃO EM SEGURANÇA DA ÁGUA PARA CONSUMO HUMANO 2022</a:t>
            </a:r>
          </a:p>
          <a:p>
            <a:pPr algn="ctr">
              <a:lnSpc>
                <a:spcPts val="3035"/>
              </a:lnSpc>
            </a:pPr>
            <a:r>
              <a:rPr lang="en-US" sz="2000" b="1" dirty="0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WORKSHOP FOR INNOVATION IN SAFE DRINKING WATER 2022</a:t>
            </a:r>
          </a:p>
        </p:txBody>
      </p:sp>
      <p:pic>
        <p:nvPicPr>
          <p:cNvPr id="9" name="Picture 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4757" y="9139430"/>
            <a:ext cx="916748" cy="97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195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69505" y="1789180"/>
            <a:ext cx="15707699" cy="0"/>
          </a:xfrm>
          <a:prstGeom prst="line">
            <a:avLst/>
          </a:prstGeom>
          <a:ln w="95250" cap="flat">
            <a:solidFill>
              <a:srgbClr val="0C427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1055352" y="876300"/>
            <a:ext cx="9031976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08"/>
              </a:lnSpc>
            </a:pPr>
            <a:r>
              <a:rPr lang="en-US" sz="6200" dirty="0" err="1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n-US" sz="6200" dirty="0">
              <a:solidFill>
                <a:srgbClr val="0C42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55352" y="2171700"/>
            <a:ext cx="15421852" cy="1045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40"/>
              </a:lnSpc>
            </a:pPr>
            <a:r>
              <a:rPr lang="en-US" sz="3000" dirty="0" err="1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Escreva</a:t>
            </a:r>
            <a:r>
              <a:rPr lang="en-US" sz="3000" dirty="0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</a:t>
            </a:r>
            <a:r>
              <a:rPr lang="en-US" sz="3000" dirty="0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en-US" sz="3000" dirty="0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aqui</a:t>
            </a:r>
            <a:endParaRPr lang="en-US" sz="3000" dirty="0">
              <a:solidFill>
                <a:srgbClr val="0C42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4140"/>
              </a:lnSpc>
            </a:pPr>
            <a:r>
              <a:rPr lang="en-US" sz="3000" dirty="0" err="1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aaaa</a:t>
            </a:r>
            <a:endParaRPr lang="en-US" sz="3000" dirty="0">
              <a:solidFill>
                <a:srgbClr val="0C42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5"/>
          <p:cNvGrpSpPr>
            <a:grpSpLocks noGrp="1" noUngrp="1" noRot="1" noMove="1" noResize="1"/>
          </p:cNvGrpSpPr>
          <p:nvPr/>
        </p:nvGrpSpPr>
        <p:grpSpPr>
          <a:xfrm>
            <a:off x="0" y="8962992"/>
            <a:ext cx="18288000" cy="1324008"/>
            <a:chOff x="0" y="0"/>
            <a:chExt cx="6418879" cy="599546"/>
          </a:xfrm>
        </p:grpSpPr>
        <p:sp>
          <p:nvSpPr>
            <p:cNvPr id="6" name="Freeform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418879" cy="599546"/>
            </a:xfrm>
            <a:custGeom>
              <a:avLst/>
              <a:gdLst/>
              <a:ahLst/>
              <a:cxnLst/>
              <a:rect l="l" t="t" r="r" b="b"/>
              <a:pathLst>
                <a:path w="6418879" h="599546">
                  <a:moveTo>
                    <a:pt x="0" y="0"/>
                  </a:moveTo>
                  <a:lnTo>
                    <a:pt x="6418879" y="0"/>
                  </a:lnTo>
                  <a:lnTo>
                    <a:pt x="6418879" y="599546"/>
                  </a:lnTo>
                  <a:lnTo>
                    <a:pt x="0" y="599546"/>
                  </a:lnTo>
                  <a:close/>
                </a:path>
              </a:pathLst>
            </a:custGeom>
            <a:solidFill>
              <a:srgbClr val="76A9DF"/>
            </a:solidFill>
          </p:spPr>
        </p:sp>
      </p:grpSp>
      <p:pic>
        <p:nvPicPr>
          <p:cNvPr id="7" name="Picture 7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97296" y="8962992"/>
            <a:ext cx="1324008" cy="1324008"/>
          </a:xfrm>
          <a:prstGeom prst="rect">
            <a:avLst/>
          </a:prstGeom>
        </p:spPr>
      </p:pic>
      <p:sp>
        <p:nvSpPr>
          <p:cNvPr id="8" name="TextBox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69675" y="9221517"/>
            <a:ext cx="15148651" cy="759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5"/>
              </a:lnSpc>
            </a:pPr>
            <a:r>
              <a:rPr lang="en-US" sz="2000" b="1" dirty="0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INTERNACIONAL PARA INOVAÇÃO EM SEGURANÇA DA ÁGUA PARA CONSUMO HUMANO 2022</a:t>
            </a:r>
          </a:p>
          <a:p>
            <a:pPr algn="ctr">
              <a:lnSpc>
                <a:spcPts val="3035"/>
              </a:lnSpc>
            </a:pPr>
            <a:r>
              <a:rPr lang="en-US" sz="2000" b="1" dirty="0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WORKSHOP FOR INNOVATION IN SAFE DRINKING WATER 2022</a:t>
            </a:r>
          </a:p>
        </p:txBody>
      </p:sp>
      <p:pic>
        <p:nvPicPr>
          <p:cNvPr id="9" name="Picture 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4757" y="9139430"/>
            <a:ext cx="916748" cy="97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334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69505" y="1789180"/>
            <a:ext cx="15707699" cy="0"/>
          </a:xfrm>
          <a:prstGeom prst="line">
            <a:avLst/>
          </a:prstGeom>
          <a:ln w="95250" cap="flat">
            <a:solidFill>
              <a:srgbClr val="0C427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1055352" y="876300"/>
            <a:ext cx="9031976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08"/>
              </a:lnSpc>
            </a:pPr>
            <a:r>
              <a:rPr lang="en-US" sz="6200" dirty="0" err="1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n-US" sz="6200" dirty="0">
              <a:solidFill>
                <a:srgbClr val="0C42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55352" y="2171700"/>
            <a:ext cx="15421852" cy="1045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40"/>
              </a:lnSpc>
            </a:pPr>
            <a:r>
              <a:rPr lang="en-US" sz="3000" dirty="0" err="1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Escreva</a:t>
            </a:r>
            <a:r>
              <a:rPr lang="en-US" sz="3000" dirty="0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</a:t>
            </a:r>
            <a:r>
              <a:rPr lang="en-US" sz="3000" dirty="0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en-US" sz="3000" dirty="0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aqui</a:t>
            </a:r>
            <a:endParaRPr lang="en-US" sz="3000" dirty="0">
              <a:solidFill>
                <a:srgbClr val="0C42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4140"/>
              </a:lnSpc>
            </a:pPr>
            <a:r>
              <a:rPr lang="en-US" sz="3000" dirty="0" err="1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aaaa</a:t>
            </a:r>
            <a:endParaRPr lang="en-US" sz="3000" dirty="0">
              <a:solidFill>
                <a:srgbClr val="0C42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5"/>
          <p:cNvGrpSpPr>
            <a:grpSpLocks noGrp="1" noUngrp="1" noRot="1" noMove="1" noResize="1"/>
          </p:cNvGrpSpPr>
          <p:nvPr/>
        </p:nvGrpSpPr>
        <p:grpSpPr>
          <a:xfrm>
            <a:off x="0" y="8962992"/>
            <a:ext cx="18288000" cy="1324008"/>
            <a:chOff x="0" y="0"/>
            <a:chExt cx="6418879" cy="599546"/>
          </a:xfrm>
        </p:grpSpPr>
        <p:sp>
          <p:nvSpPr>
            <p:cNvPr id="6" name="Freeform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418879" cy="599546"/>
            </a:xfrm>
            <a:custGeom>
              <a:avLst/>
              <a:gdLst/>
              <a:ahLst/>
              <a:cxnLst/>
              <a:rect l="l" t="t" r="r" b="b"/>
              <a:pathLst>
                <a:path w="6418879" h="599546">
                  <a:moveTo>
                    <a:pt x="0" y="0"/>
                  </a:moveTo>
                  <a:lnTo>
                    <a:pt x="6418879" y="0"/>
                  </a:lnTo>
                  <a:lnTo>
                    <a:pt x="6418879" y="599546"/>
                  </a:lnTo>
                  <a:lnTo>
                    <a:pt x="0" y="599546"/>
                  </a:lnTo>
                  <a:close/>
                </a:path>
              </a:pathLst>
            </a:custGeom>
            <a:solidFill>
              <a:srgbClr val="76A9DF"/>
            </a:solidFill>
          </p:spPr>
        </p:sp>
      </p:grpSp>
      <p:pic>
        <p:nvPicPr>
          <p:cNvPr id="7" name="Picture 7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97296" y="8962992"/>
            <a:ext cx="1324008" cy="1324008"/>
          </a:xfrm>
          <a:prstGeom prst="rect">
            <a:avLst/>
          </a:prstGeom>
        </p:spPr>
      </p:pic>
      <p:sp>
        <p:nvSpPr>
          <p:cNvPr id="8" name="TextBox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69675" y="9221517"/>
            <a:ext cx="15148651" cy="759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5"/>
              </a:lnSpc>
            </a:pPr>
            <a:r>
              <a:rPr lang="en-US" sz="2000" b="1" dirty="0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INTERNACIONAL PARA INOVAÇÃO EM SEGURANÇA DA ÁGUA PARA CONSUMO HUMANO 2022</a:t>
            </a:r>
          </a:p>
          <a:p>
            <a:pPr algn="ctr">
              <a:lnSpc>
                <a:spcPts val="3035"/>
              </a:lnSpc>
            </a:pPr>
            <a:r>
              <a:rPr lang="en-US" sz="2000" b="1" dirty="0">
                <a:solidFill>
                  <a:srgbClr val="0C4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WORKSHOP FOR INNOVATION IN SAFE DRINKING WATER 2022</a:t>
            </a:r>
          </a:p>
        </p:txBody>
      </p:sp>
      <p:pic>
        <p:nvPicPr>
          <p:cNvPr id="9" name="Picture 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4757" y="9139430"/>
            <a:ext cx="916748" cy="97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867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4SDWI">
      <a:dk1>
        <a:srgbClr val="003F7B"/>
      </a:dk1>
      <a:lt1>
        <a:sysClr val="window" lastClr="FFFFFF"/>
      </a:lt1>
      <a:dk2>
        <a:srgbClr val="003F7B"/>
      </a:dk2>
      <a:lt2>
        <a:srgbClr val="76A9DF"/>
      </a:lt2>
      <a:accent1>
        <a:srgbClr val="2098AD"/>
      </a:accent1>
      <a:accent2>
        <a:srgbClr val="76A9DF"/>
      </a:accent2>
      <a:accent3>
        <a:srgbClr val="003F7B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346</Words>
  <Application>Microsoft Office PowerPoint</Application>
  <PresentationFormat>Personalizar</PresentationFormat>
  <Paragraphs>65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6" baseType="lpstr">
      <vt:lpstr>Calibri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Seminário Unicamp</dc:title>
  <cp:lastModifiedBy>Larissa Silva Araújo</cp:lastModifiedBy>
  <cp:revision>2</cp:revision>
  <dcterms:created xsi:type="dcterms:W3CDTF">2006-08-16T00:00:00Z</dcterms:created>
  <dcterms:modified xsi:type="dcterms:W3CDTF">2022-08-22T22:35:29Z</dcterms:modified>
  <dc:identifier>DAFJbr7W-UM</dc:identifier>
</cp:coreProperties>
</file>