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8" userDrawn="1">
          <p15:clr>
            <a:srgbClr val="A4A3A4"/>
          </p15:clr>
        </p15:guide>
        <p15:guide id="2" pos="10207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j2aRC80jZIW1r2zGGe0BJNJYj0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86"/>
  </p:normalViewPr>
  <p:slideViewPr>
    <p:cSldViewPr snapToGrid="0">
      <p:cViewPr>
        <p:scale>
          <a:sx n="27" d="100"/>
          <a:sy n="27" d="100"/>
        </p:scale>
        <p:origin x="1104" y="14"/>
      </p:cViewPr>
      <p:guideLst>
        <p:guide orient="horz" pos="13608"/>
        <p:guide pos="102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44713" y="685800"/>
            <a:ext cx="25685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7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4713" y="685800"/>
            <a:ext cx="25685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89745187a8_0_54"/>
          <p:cNvSpPr txBox="1">
            <a:spLocks noGrp="1"/>
          </p:cNvSpPr>
          <p:nvPr>
            <p:ph type="ctrTitle"/>
          </p:nvPr>
        </p:nvSpPr>
        <p:spPr>
          <a:xfrm>
            <a:off x="1104454" y="6253739"/>
            <a:ext cx="30190384" cy="17240065"/>
          </a:xfrm>
          <a:prstGeom prst="rect">
            <a:avLst/>
          </a:prstGeom>
        </p:spPr>
        <p:txBody>
          <a:bodyPr spcFirstLastPara="1" wrap="square" lIns="380475" tIns="380475" rIns="380475" bIns="3804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600"/>
              <a:buNone/>
              <a:defRPr sz="21600"/>
            </a:lvl9pPr>
          </a:lstStyle>
          <a:p>
            <a:endParaRPr/>
          </a:p>
        </p:txBody>
      </p:sp>
      <p:sp>
        <p:nvSpPr>
          <p:cNvPr id="11" name="Google Shape;11;g189745187a8_0_54"/>
          <p:cNvSpPr txBox="1">
            <a:spLocks noGrp="1"/>
          </p:cNvSpPr>
          <p:nvPr>
            <p:ph type="subTitle" idx="1"/>
          </p:nvPr>
        </p:nvSpPr>
        <p:spPr>
          <a:xfrm>
            <a:off x="1104424" y="23804019"/>
            <a:ext cx="30190384" cy="6657089"/>
          </a:xfrm>
          <a:prstGeom prst="rect">
            <a:avLst/>
          </a:prstGeom>
        </p:spPr>
        <p:txBody>
          <a:bodyPr spcFirstLastPara="1" wrap="square" lIns="380475" tIns="380475" rIns="380475" bIns="3804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700"/>
              <a:buNone/>
              <a:defRPr sz="11700"/>
            </a:lvl9pPr>
          </a:lstStyle>
          <a:p>
            <a:endParaRPr/>
          </a:p>
        </p:txBody>
      </p:sp>
      <p:sp>
        <p:nvSpPr>
          <p:cNvPr id="12" name="Google Shape;12;g189745187a8_0_54"/>
          <p:cNvSpPr txBox="1">
            <a:spLocks noGrp="1"/>
          </p:cNvSpPr>
          <p:nvPr>
            <p:ph type="sldNum" idx="12"/>
          </p:nvPr>
        </p:nvSpPr>
        <p:spPr>
          <a:xfrm>
            <a:off x="30019860" y="39166690"/>
            <a:ext cx="1944322" cy="3305825"/>
          </a:xfrm>
          <a:prstGeom prst="rect">
            <a:avLst/>
          </a:prstGeom>
        </p:spPr>
        <p:txBody>
          <a:bodyPr spcFirstLastPara="1" wrap="square" lIns="380475" tIns="380475" rIns="380475" bIns="380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89745187a8_0_89"/>
          <p:cNvSpPr txBox="1">
            <a:spLocks noGrp="1"/>
          </p:cNvSpPr>
          <p:nvPr>
            <p:ph type="title" hasCustomPrompt="1"/>
          </p:nvPr>
        </p:nvSpPr>
        <p:spPr>
          <a:xfrm>
            <a:off x="1104424" y="9290423"/>
            <a:ext cx="30190384" cy="16491728"/>
          </a:xfrm>
          <a:prstGeom prst="rect">
            <a:avLst/>
          </a:prstGeom>
        </p:spPr>
        <p:txBody>
          <a:bodyPr spcFirstLastPara="1" wrap="square" lIns="380475" tIns="380475" rIns="380475" bIns="3804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9900"/>
              <a:buNone/>
              <a:defRPr sz="49900"/>
            </a:lvl1pPr>
            <a:lvl2pPr lvl="1" algn="ctr">
              <a:spcBef>
                <a:spcPts val="0"/>
              </a:spcBef>
              <a:spcAft>
                <a:spcPts val="0"/>
              </a:spcAft>
              <a:buSzPts val="49900"/>
              <a:buNone/>
              <a:defRPr sz="49900"/>
            </a:lvl2pPr>
            <a:lvl3pPr lvl="2" algn="ctr">
              <a:spcBef>
                <a:spcPts val="0"/>
              </a:spcBef>
              <a:spcAft>
                <a:spcPts val="0"/>
              </a:spcAft>
              <a:buSzPts val="49900"/>
              <a:buNone/>
              <a:defRPr sz="49900"/>
            </a:lvl3pPr>
            <a:lvl4pPr lvl="3" algn="ctr">
              <a:spcBef>
                <a:spcPts val="0"/>
              </a:spcBef>
              <a:spcAft>
                <a:spcPts val="0"/>
              </a:spcAft>
              <a:buSzPts val="49900"/>
              <a:buNone/>
              <a:defRPr sz="49900"/>
            </a:lvl4pPr>
            <a:lvl5pPr lvl="4" algn="ctr">
              <a:spcBef>
                <a:spcPts val="0"/>
              </a:spcBef>
              <a:spcAft>
                <a:spcPts val="0"/>
              </a:spcAft>
              <a:buSzPts val="49900"/>
              <a:buNone/>
              <a:defRPr sz="49900"/>
            </a:lvl5pPr>
            <a:lvl6pPr lvl="5" algn="ctr">
              <a:spcBef>
                <a:spcPts val="0"/>
              </a:spcBef>
              <a:spcAft>
                <a:spcPts val="0"/>
              </a:spcAft>
              <a:buSzPts val="49900"/>
              <a:buNone/>
              <a:defRPr sz="49900"/>
            </a:lvl6pPr>
            <a:lvl7pPr lvl="6" algn="ctr">
              <a:spcBef>
                <a:spcPts val="0"/>
              </a:spcBef>
              <a:spcAft>
                <a:spcPts val="0"/>
              </a:spcAft>
              <a:buSzPts val="49900"/>
              <a:buNone/>
              <a:defRPr sz="49900"/>
            </a:lvl7pPr>
            <a:lvl8pPr lvl="7" algn="ctr">
              <a:spcBef>
                <a:spcPts val="0"/>
              </a:spcBef>
              <a:spcAft>
                <a:spcPts val="0"/>
              </a:spcAft>
              <a:buSzPts val="49900"/>
              <a:buNone/>
              <a:defRPr sz="49900"/>
            </a:lvl8pPr>
            <a:lvl9pPr lvl="8" algn="ctr">
              <a:spcBef>
                <a:spcPts val="0"/>
              </a:spcBef>
              <a:spcAft>
                <a:spcPts val="0"/>
              </a:spcAft>
              <a:buSzPts val="49900"/>
              <a:buNone/>
              <a:defRPr sz="49900"/>
            </a:lvl9pPr>
          </a:lstStyle>
          <a:p>
            <a:r>
              <a:t>xx%</a:t>
            </a:r>
          </a:p>
        </p:txBody>
      </p:sp>
      <p:sp>
        <p:nvSpPr>
          <p:cNvPr id="46" name="Google Shape;46;g189745187a8_0_89"/>
          <p:cNvSpPr txBox="1">
            <a:spLocks noGrp="1"/>
          </p:cNvSpPr>
          <p:nvPr>
            <p:ph type="body" idx="1"/>
          </p:nvPr>
        </p:nvSpPr>
        <p:spPr>
          <a:xfrm>
            <a:off x="1104424" y="26475763"/>
            <a:ext cx="30190384" cy="10925512"/>
          </a:xfrm>
          <a:prstGeom prst="rect">
            <a:avLst/>
          </a:prstGeom>
        </p:spPr>
        <p:txBody>
          <a:bodyPr spcFirstLastPara="1" wrap="square" lIns="380475" tIns="380475" rIns="380475" bIns="380475" anchor="t" anchorCtr="0">
            <a:normAutofit/>
          </a:bodyPr>
          <a:lstStyle>
            <a:lvl1pPr marL="457200" lvl="0" indent="-704850" algn="ctr"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1pPr>
            <a:lvl2pPr marL="914400" lvl="1" indent="-596900" algn="ctr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2pPr>
            <a:lvl3pPr marL="1371600" lvl="2" indent="-596900" algn="ctr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3pPr>
            <a:lvl4pPr marL="1828800" lvl="3" indent="-596900" algn="ctr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4pPr>
            <a:lvl5pPr marL="2286000" lvl="4" indent="-596900" algn="ctr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5pPr>
            <a:lvl6pPr marL="2743200" lvl="5" indent="-596900" algn="ctr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6pPr>
            <a:lvl7pPr marL="3200400" lvl="6" indent="-596900" algn="ctr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7pPr>
            <a:lvl8pPr marL="3657600" lvl="7" indent="-596900" algn="ctr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8pPr>
            <a:lvl9pPr marL="4114800" lvl="8" indent="-596900" algn="ctr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189745187a8_0_89"/>
          <p:cNvSpPr txBox="1">
            <a:spLocks noGrp="1"/>
          </p:cNvSpPr>
          <p:nvPr>
            <p:ph type="sldNum" idx="12"/>
          </p:nvPr>
        </p:nvSpPr>
        <p:spPr>
          <a:xfrm>
            <a:off x="30019860" y="39166690"/>
            <a:ext cx="1944322" cy="3305825"/>
          </a:xfrm>
          <a:prstGeom prst="rect">
            <a:avLst/>
          </a:prstGeom>
        </p:spPr>
        <p:txBody>
          <a:bodyPr spcFirstLastPara="1" wrap="square" lIns="380475" tIns="380475" rIns="380475" bIns="380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89745187a8_0_93"/>
          <p:cNvSpPr txBox="1">
            <a:spLocks noGrp="1"/>
          </p:cNvSpPr>
          <p:nvPr>
            <p:ph type="sldNum" idx="12"/>
          </p:nvPr>
        </p:nvSpPr>
        <p:spPr>
          <a:xfrm>
            <a:off x="30019860" y="39166690"/>
            <a:ext cx="1944322" cy="3305825"/>
          </a:xfrm>
          <a:prstGeom prst="rect">
            <a:avLst/>
          </a:prstGeom>
        </p:spPr>
        <p:txBody>
          <a:bodyPr spcFirstLastPara="1" wrap="square" lIns="380475" tIns="380475" rIns="380475" bIns="380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89745187a8_0_58"/>
          <p:cNvSpPr txBox="1">
            <a:spLocks noGrp="1"/>
          </p:cNvSpPr>
          <p:nvPr>
            <p:ph type="title"/>
          </p:nvPr>
        </p:nvSpPr>
        <p:spPr>
          <a:xfrm>
            <a:off x="1104424" y="18065142"/>
            <a:ext cx="30190384" cy="7070230"/>
          </a:xfrm>
          <a:prstGeom prst="rect">
            <a:avLst/>
          </a:prstGeom>
        </p:spPr>
        <p:txBody>
          <a:bodyPr spcFirstLastPara="1" wrap="square" lIns="380475" tIns="380475" rIns="380475" bIns="3804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15" name="Google Shape;15;g189745187a8_0_58"/>
          <p:cNvSpPr txBox="1">
            <a:spLocks noGrp="1"/>
          </p:cNvSpPr>
          <p:nvPr>
            <p:ph type="sldNum" idx="12"/>
          </p:nvPr>
        </p:nvSpPr>
        <p:spPr>
          <a:xfrm>
            <a:off x="30019860" y="39166690"/>
            <a:ext cx="1944322" cy="3305825"/>
          </a:xfrm>
          <a:prstGeom prst="rect">
            <a:avLst/>
          </a:prstGeom>
        </p:spPr>
        <p:txBody>
          <a:bodyPr spcFirstLastPara="1" wrap="square" lIns="380475" tIns="380475" rIns="380475" bIns="380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189745187a8_0_61"/>
          <p:cNvSpPr txBox="1">
            <a:spLocks noGrp="1"/>
          </p:cNvSpPr>
          <p:nvPr>
            <p:ph type="title"/>
          </p:nvPr>
        </p:nvSpPr>
        <p:spPr>
          <a:xfrm>
            <a:off x="1104424" y="3737798"/>
            <a:ext cx="30190384" cy="4810189"/>
          </a:xfrm>
          <a:prstGeom prst="rect">
            <a:avLst/>
          </a:prstGeom>
        </p:spPr>
        <p:txBody>
          <a:bodyPr spcFirstLastPara="1" wrap="square" lIns="380475" tIns="380475" rIns="380475" bIns="3804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189745187a8_0_61"/>
          <p:cNvSpPr txBox="1">
            <a:spLocks noGrp="1"/>
          </p:cNvSpPr>
          <p:nvPr>
            <p:ph type="body" idx="1"/>
          </p:nvPr>
        </p:nvSpPr>
        <p:spPr>
          <a:xfrm>
            <a:off x="1104424" y="9679720"/>
            <a:ext cx="30190384" cy="28694761"/>
          </a:xfrm>
          <a:prstGeom prst="rect">
            <a:avLst/>
          </a:prstGeom>
        </p:spPr>
        <p:txBody>
          <a:bodyPr spcFirstLastPara="1" wrap="square" lIns="380475" tIns="380475" rIns="380475" bIns="380475" anchor="t" anchorCtr="0">
            <a:normAutofit/>
          </a:bodyPr>
          <a:lstStyle>
            <a:lvl1pPr marL="457200" lvl="0" indent="-704850"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1pPr>
            <a:lvl2pPr marL="914400" lvl="1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2pPr>
            <a:lvl3pPr marL="1371600" lvl="2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3pPr>
            <a:lvl4pPr marL="1828800" lvl="3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4pPr>
            <a:lvl5pPr marL="2286000" lvl="4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5pPr>
            <a:lvl6pPr marL="2743200" lvl="5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6pPr>
            <a:lvl7pPr marL="3200400" lvl="6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7pPr>
            <a:lvl8pPr marL="3657600" lvl="7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8pPr>
            <a:lvl9pPr marL="4114800" lvl="8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189745187a8_0_61"/>
          <p:cNvSpPr txBox="1">
            <a:spLocks noGrp="1"/>
          </p:cNvSpPr>
          <p:nvPr>
            <p:ph type="sldNum" idx="12"/>
          </p:nvPr>
        </p:nvSpPr>
        <p:spPr>
          <a:xfrm>
            <a:off x="30019860" y="39166690"/>
            <a:ext cx="1944322" cy="3305825"/>
          </a:xfrm>
          <a:prstGeom prst="rect">
            <a:avLst/>
          </a:prstGeom>
        </p:spPr>
        <p:txBody>
          <a:bodyPr spcFirstLastPara="1" wrap="square" lIns="380475" tIns="380475" rIns="380475" bIns="380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89745187a8_0_65"/>
          <p:cNvSpPr txBox="1">
            <a:spLocks noGrp="1"/>
          </p:cNvSpPr>
          <p:nvPr>
            <p:ph type="title"/>
          </p:nvPr>
        </p:nvSpPr>
        <p:spPr>
          <a:xfrm>
            <a:off x="1104424" y="3737798"/>
            <a:ext cx="30190384" cy="4810189"/>
          </a:xfrm>
          <a:prstGeom prst="rect">
            <a:avLst/>
          </a:prstGeom>
        </p:spPr>
        <p:txBody>
          <a:bodyPr spcFirstLastPara="1" wrap="square" lIns="380475" tIns="380475" rIns="380475" bIns="3804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189745187a8_0_65"/>
          <p:cNvSpPr txBox="1">
            <a:spLocks noGrp="1"/>
          </p:cNvSpPr>
          <p:nvPr>
            <p:ph type="body" idx="1"/>
          </p:nvPr>
        </p:nvSpPr>
        <p:spPr>
          <a:xfrm>
            <a:off x="1104424" y="9679720"/>
            <a:ext cx="14172395" cy="28694761"/>
          </a:xfrm>
          <a:prstGeom prst="rect">
            <a:avLst/>
          </a:prstGeom>
        </p:spPr>
        <p:txBody>
          <a:bodyPr spcFirstLastPara="1" wrap="square" lIns="380475" tIns="380475" rIns="380475" bIns="380475" anchor="t" anchorCtr="0">
            <a:normAutofit/>
          </a:bodyPr>
          <a:lstStyle>
            <a:lvl1pPr marL="457200" lvl="0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 sz="5800"/>
            </a:lvl1pPr>
            <a:lvl2pPr marL="914400" lvl="1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2pPr>
            <a:lvl3pPr marL="1371600" lvl="2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3pPr>
            <a:lvl4pPr marL="1828800" lvl="3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4pPr>
            <a:lvl5pPr marL="2286000" lvl="4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5pPr>
            <a:lvl6pPr marL="2743200" lvl="5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6pPr>
            <a:lvl7pPr marL="3200400" lvl="6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7pPr>
            <a:lvl8pPr marL="3657600" lvl="7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8pPr>
            <a:lvl9pPr marL="4114800" lvl="8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9pPr>
          </a:lstStyle>
          <a:p>
            <a:endParaRPr/>
          </a:p>
        </p:txBody>
      </p:sp>
      <p:sp>
        <p:nvSpPr>
          <p:cNvPr id="23" name="Google Shape;23;g189745187a8_0_65"/>
          <p:cNvSpPr txBox="1">
            <a:spLocks noGrp="1"/>
          </p:cNvSpPr>
          <p:nvPr>
            <p:ph type="body" idx="2"/>
          </p:nvPr>
        </p:nvSpPr>
        <p:spPr>
          <a:xfrm>
            <a:off x="17122302" y="9679720"/>
            <a:ext cx="14172395" cy="28694761"/>
          </a:xfrm>
          <a:prstGeom prst="rect">
            <a:avLst/>
          </a:prstGeom>
        </p:spPr>
        <p:txBody>
          <a:bodyPr spcFirstLastPara="1" wrap="square" lIns="380475" tIns="380475" rIns="380475" bIns="380475" anchor="t" anchorCtr="0">
            <a:normAutofit/>
          </a:bodyPr>
          <a:lstStyle>
            <a:lvl1pPr marL="457200" lvl="0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 sz="5800"/>
            </a:lvl1pPr>
            <a:lvl2pPr marL="914400" lvl="1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2pPr>
            <a:lvl3pPr marL="1371600" lvl="2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3pPr>
            <a:lvl4pPr marL="1828800" lvl="3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4pPr>
            <a:lvl5pPr marL="2286000" lvl="4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5pPr>
            <a:lvl6pPr marL="2743200" lvl="5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6pPr>
            <a:lvl7pPr marL="3200400" lvl="6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7pPr>
            <a:lvl8pPr marL="3657600" lvl="7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8pPr>
            <a:lvl9pPr marL="4114800" lvl="8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9pPr>
          </a:lstStyle>
          <a:p>
            <a:endParaRPr/>
          </a:p>
        </p:txBody>
      </p:sp>
      <p:sp>
        <p:nvSpPr>
          <p:cNvPr id="24" name="Google Shape;24;g189745187a8_0_65"/>
          <p:cNvSpPr txBox="1">
            <a:spLocks noGrp="1"/>
          </p:cNvSpPr>
          <p:nvPr>
            <p:ph type="sldNum" idx="12"/>
          </p:nvPr>
        </p:nvSpPr>
        <p:spPr>
          <a:xfrm>
            <a:off x="30019860" y="39166690"/>
            <a:ext cx="1944322" cy="3305825"/>
          </a:xfrm>
          <a:prstGeom prst="rect">
            <a:avLst/>
          </a:prstGeom>
        </p:spPr>
        <p:txBody>
          <a:bodyPr spcFirstLastPara="1" wrap="square" lIns="380475" tIns="380475" rIns="380475" bIns="380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89745187a8_0_70"/>
          <p:cNvSpPr txBox="1">
            <a:spLocks noGrp="1"/>
          </p:cNvSpPr>
          <p:nvPr>
            <p:ph type="title"/>
          </p:nvPr>
        </p:nvSpPr>
        <p:spPr>
          <a:xfrm>
            <a:off x="1104424" y="3737798"/>
            <a:ext cx="30190384" cy="4810189"/>
          </a:xfrm>
          <a:prstGeom prst="rect">
            <a:avLst/>
          </a:prstGeom>
        </p:spPr>
        <p:txBody>
          <a:bodyPr spcFirstLastPara="1" wrap="square" lIns="380475" tIns="380475" rIns="380475" bIns="3804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189745187a8_0_70"/>
          <p:cNvSpPr txBox="1">
            <a:spLocks noGrp="1"/>
          </p:cNvSpPr>
          <p:nvPr>
            <p:ph type="sldNum" idx="12"/>
          </p:nvPr>
        </p:nvSpPr>
        <p:spPr>
          <a:xfrm>
            <a:off x="30019860" y="39166690"/>
            <a:ext cx="1944322" cy="3305825"/>
          </a:xfrm>
          <a:prstGeom prst="rect">
            <a:avLst/>
          </a:prstGeom>
        </p:spPr>
        <p:txBody>
          <a:bodyPr spcFirstLastPara="1" wrap="square" lIns="380475" tIns="380475" rIns="380475" bIns="380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89745187a8_0_73"/>
          <p:cNvSpPr txBox="1">
            <a:spLocks noGrp="1"/>
          </p:cNvSpPr>
          <p:nvPr>
            <p:ph type="title"/>
          </p:nvPr>
        </p:nvSpPr>
        <p:spPr>
          <a:xfrm>
            <a:off x="1104426" y="4666524"/>
            <a:ext cx="9949287" cy="6347059"/>
          </a:xfrm>
          <a:prstGeom prst="rect">
            <a:avLst/>
          </a:prstGeom>
        </p:spPr>
        <p:txBody>
          <a:bodyPr spcFirstLastPara="1" wrap="square" lIns="380475" tIns="380475" rIns="380475" bIns="3804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endParaRPr/>
          </a:p>
        </p:txBody>
      </p:sp>
      <p:sp>
        <p:nvSpPr>
          <p:cNvPr id="30" name="Google Shape;30;g189745187a8_0_73"/>
          <p:cNvSpPr txBox="1">
            <a:spLocks noGrp="1"/>
          </p:cNvSpPr>
          <p:nvPr>
            <p:ph type="body" idx="1"/>
          </p:nvPr>
        </p:nvSpPr>
        <p:spPr>
          <a:xfrm>
            <a:off x="1104426" y="11671349"/>
            <a:ext cx="9949287" cy="26703856"/>
          </a:xfrm>
          <a:prstGeom prst="rect">
            <a:avLst/>
          </a:prstGeom>
        </p:spPr>
        <p:txBody>
          <a:bodyPr spcFirstLastPara="1" wrap="square" lIns="380475" tIns="380475" rIns="380475" bIns="380475" anchor="t" anchorCtr="0">
            <a:normAutofit/>
          </a:bodyPr>
          <a:lstStyle>
            <a:lvl1pPr marL="457200" lvl="0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1pPr>
            <a:lvl2pPr marL="914400" lvl="1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2pPr>
            <a:lvl3pPr marL="1371600" lvl="2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3pPr>
            <a:lvl4pPr marL="1828800" lvl="3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4pPr>
            <a:lvl5pPr marL="2286000" lvl="4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5pPr>
            <a:lvl6pPr marL="2743200" lvl="5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6pPr>
            <a:lvl7pPr marL="3200400" lvl="6" indent="-546100">
              <a:spcBef>
                <a:spcPts val="0"/>
              </a:spcBef>
              <a:spcAft>
                <a:spcPts val="0"/>
              </a:spcAft>
              <a:buSzPts val="5000"/>
              <a:buChar char="●"/>
              <a:defRPr sz="5000"/>
            </a:lvl7pPr>
            <a:lvl8pPr marL="3657600" lvl="7" indent="-546100">
              <a:spcBef>
                <a:spcPts val="0"/>
              </a:spcBef>
              <a:spcAft>
                <a:spcPts val="0"/>
              </a:spcAft>
              <a:buSzPts val="5000"/>
              <a:buChar char="○"/>
              <a:defRPr sz="5000"/>
            </a:lvl8pPr>
            <a:lvl9pPr marL="4114800" lvl="8" indent="-546100">
              <a:spcBef>
                <a:spcPts val="0"/>
              </a:spcBef>
              <a:spcAft>
                <a:spcPts val="0"/>
              </a:spcAft>
              <a:buSzPts val="5000"/>
              <a:buChar char="■"/>
              <a:defRPr sz="5000"/>
            </a:lvl9pPr>
          </a:lstStyle>
          <a:p>
            <a:endParaRPr/>
          </a:p>
        </p:txBody>
      </p:sp>
      <p:sp>
        <p:nvSpPr>
          <p:cNvPr id="31" name="Google Shape;31;g189745187a8_0_73"/>
          <p:cNvSpPr txBox="1">
            <a:spLocks noGrp="1"/>
          </p:cNvSpPr>
          <p:nvPr>
            <p:ph type="sldNum" idx="12"/>
          </p:nvPr>
        </p:nvSpPr>
        <p:spPr>
          <a:xfrm>
            <a:off x="30019860" y="39166690"/>
            <a:ext cx="1944322" cy="3305825"/>
          </a:xfrm>
          <a:prstGeom prst="rect">
            <a:avLst/>
          </a:prstGeom>
        </p:spPr>
        <p:txBody>
          <a:bodyPr spcFirstLastPara="1" wrap="square" lIns="380475" tIns="380475" rIns="380475" bIns="380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89745187a8_0_77"/>
          <p:cNvSpPr txBox="1">
            <a:spLocks noGrp="1"/>
          </p:cNvSpPr>
          <p:nvPr>
            <p:ph type="title"/>
          </p:nvPr>
        </p:nvSpPr>
        <p:spPr>
          <a:xfrm>
            <a:off x="1737070" y="3780843"/>
            <a:ext cx="22562597" cy="34358845"/>
          </a:xfrm>
          <a:prstGeom prst="rect">
            <a:avLst/>
          </a:prstGeom>
        </p:spPr>
        <p:txBody>
          <a:bodyPr spcFirstLastPara="1" wrap="square" lIns="380475" tIns="380475" rIns="380475" bIns="3804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1pPr>
            <a:lvl2pPr lvl="1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2pPr>
            <a:lvl3pPr lvl="2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3pPr>
            <a:lvl4pPr lvl="3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4pPr>
            <a:lvl5pPr lvl="4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5pPr>
            <a:lvl6pPr lvl="5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6pPr>
            <a:lvl7pPr lvl="6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7pPr>
            <a:lvl8pPr lvl="7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8pPr>
            <a:lvl9pPr lvl="8">
              <a:spcBef>
                <a:spcPts val="0"/>
              </a:spcBef>
              <a:spcAft>
                <a:spcPts val="0"/>
              </a:spcAft>
              <a:buSzPts val="20000"/>
              <a:buNone/>
              <a:defRPr sz="20000"/>
            </a:lvl9pPr>
          </a:lstStyle>
          <a:p>
            <a:endParaRPr/>
          </a:p>
        </p:txBody>
      </p:sp>
      <p:sp>
        <p:nvSpPr>
          <p:cNvPr id="34" name="Google Shape;34;g189745187a8_0_77"/>
          <p:cNvSpPr txBox="1">
            <a:spLocks noGrp="1"/>
          </p:cNvSpPr>
          <p:nvPr>
            <p:ph type="sldNum" idx="12"/>
          </p:nvPr>
        </p:nvSpPr>
        <p:spPr>
          <a:xfrm>
            <a:off x="30019860" y="39166690"/>
            <a:ext cx="1944322" cy="3305825"/>
          </a:xfrm>
          <a:prstGeom prst="rect">
            <a:avLst/>
          </a:prstGeom>
        </p:spPr>
        <p:txBody>
          <a:bodyPr spcFirstLastPara="1" wrap="square" lIns="380475" tIns="380475" rIns="380475" bIns="380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89745187a8_0_80"/>
          <p:cNvSpPr/>
          <p:nvPr/>
        </p:nvSpPr>
        <p:spPr>
          <a:xfrm>
            <a:off x="16199645" y="-1050"/>
            <a:ext cx="16199728" cy="4320047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80475" tIns="380475" rIns="380475" bIns="380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29"/>
          </a:p>
        </p:txBody>
      </p:sp>
      <p:sp>
        <p:nvSpPr>
          <p:cNvPr id="37" name="Google Shape;37;g189745187a8_0_80"/>
          <p:cNvSpPr txBox="1">
            <a:spLocks noGrp="1"/>
          </p:cNvSpPr>
          <p:nvPr>
            <p:ph type="title"/>
          </p:nvPr>
        </p:nvSpPr>
        <p:spPr>
          <a:xfrm>
            <a:off x="940728" y="10357525"/>
            <a:ext cx="14333179" cy="12449799"/>
          </a:xfrm>
          <a:prstGeom prst="rect">
            <a:avLst/>
          </a:prstGeom>
        </p:spPr>
        <p:txBody>
          <a:bodyPr spcFirstLastPara="1" wrap="square" lIns="380475" tIns="380475" rIns="380475" bIns="3804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500"/>
              <a:buNone/>
              <a:defRPr sz="17500"/>
            </a:lvl9pPr>
          </a:lstStyle>
          <a:p>
            <a:endParaRPr/>
          </a:p>
        </p:txBody>
      </p:sp>
      <p:sp>
        <p:nvSpPr>
          <p:cNvPr id="38" name="Google Shape;38;g189745187a8_0_80"/>
          <p:cNvSpPr txBox="1">
            <a:spLocks noGrp="1"/>
          </p:cNvSpPr>
          <p:nvPr>
            <p:ph type="subTitle" idx="1"/>
          </p:nvPr>
        </p:nvSpPr>
        <p:spPr>
          <a:xfrm>
            <a:off x="940728" y="23543226"/>
            <a:ext cx="14333179" cy="10373609"/>
          </a:xfrm>
          <a:prstGeom prst="rect">
            <a:avLst/>
          </a:prstGeom>
        </p:spPr>
        <p:txBody>
          <a:bodyPr spcFirstLastPara="1" wrap="square" lIns="380475" tIns="380475" rIns="380475" bIns="3804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700"/>
              <a:buNone/>
              <a:defRPr sz="8700"/>
            </a:lvl9pPr>
          </a:lstStyle>
          <a:p>
            <a:endParaRPr/>
          </a:p>
        </p:txBody>
      </p:sp>
      <p:sp>
        <p:nvSpPr>
          <p:cNvPr id="39" name="Google Shape;39;g189745187a8_0_80"/>
          <p:cNvSpPr txBox="1">
            <a:spLocks noGrp="1"/>
          </p:cNvSpPr>
          <p:nvPr>
            <p:ph type="body" idx="2"/>
          </p:nvPr>
        </p:nvSpPr>
        <p:spPr>
          <a:xfrm>
            <a:off x="17501780" y="6081557"/>
            <a:ext cx="13595344" cy="31035543"/>
          </a:xfrm>
          <a:prstGeom prst="rect">
            <a:avLst/>
          </a:prstGeom>
        </p:spPr>
        <p:txBody>
          <a:bodyPr spcFirstLastPara="1" wrap="square" lIns="380475" tIns="380475" rIns="380475" bIns="380475" anchor="ctr" anchorCtr="0">
            <a:normAutofit/>
          </a:bodyPr>
          <a:lstStyle>
            <a:lvl1pPr marL="457200" lvl="0" indent="-704850">
              <a:spcBef>
                <a:spcPts val="0"/>
              </a:spcBef>
              <a:spcAft>
                <a:spcPts val="0"/>
              </a:spcAft>
              <a:buSzPts val="7500"/>
              <a:buChar char="●"/>
              <a:defRPr/>
            </a:lvl1pPr>
            <a:lvl2pPr marL="914400" lvl="1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2pPr>
            <a:lvl3pPr marL="1371600" lvl="2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3pPr>
            <a:lvl4pPr marL="1828800" lvl="3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4pPr>
            <a:lvl5pPr marL="2286000" lvl="4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5pPr>
            <a:lvl6pPr marL="2743200" lvl="5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6pPr>
            <a:lvl7pPr marL="3200400" lvl="6" indent="-596900">
              <a:spcBef>
                <a:spcPts val="0"/>
              </a:spcBef>
              <a:spcAft>
                <a:spcPts val="0"/>
              </a:spcAft>
              <a:buSzPts val="5800"/>
              <a:buChar char="●"/>
              <a:defRPr/>
            </a:lvl7pPr>
            <a:lvl8pPr marL="3657600" lvl="7" indent="-596900">
              <a:spcBef>
                <a:spcPts val="0"/>
              </a:spcBef>
              <a:spcAft>
                <a:spcPts val="0"/>
              </a:spcAft>
              <a:buSzPts val="5800"/>
              <a:buChar char="○"/>
              <a:defRPr/>
            </a:lvl8pPr>
            <a:lvl9pPr marL="4114800" lvl="8" indent="-596900">
              <a:spcBef>
                <a:spcPts val="0"/>
              </a:spcBef>
              <a:spcAft>
                <a:spcPts val="0"/>
              </a:spcAft>
              <a:buSzPts val="5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189745187a8_0_80"/>
          <p:cNvSpPr txBox="1">
            <a:spLocks noGrp="1"/>
          </p:cNvSpPr>
          <p:nvPr>
            <p:ph type="sldNum" idx="12"/>
          </p:nvPr>
        </p:nvSpPr>
        <p:spPr>
          <a:xfrm>
            <a:off x="30019860" y="39166690"/>
            <a:ext cx="1944322" cy="3305825"/>
          </a:xfrm>
          <a:prstGeom prst="rect">
            <a:avLst/>
          </a:prstGeom>
        </p:spPr>
        <p:txBody>
          <a:bodyPr spcFirstLastPara="1" wrap="square" lIns="380475" tIns="380475" rIns="380475" bIns="380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89745187a8_0_86"/>
          <p:cNvSpPr txBox="1">
            <a:spLocks noGrp="1"/>
          </p:cNvSpPr>
          <p:nvPr>
            <p:ph type="body" idx="1"/>
          </p:nvPr>
        </p:nvSpPr>
        <p:spPr>
          <a:xfrm>
            <a:off x="1104426" y="35532902"/>
            <a:ext cx="21254965" cy="5082121"/>
          </a:xfrm>
          <a:prstGeom prst="rect">
            <a:avLst/>
          </a:prstGeom>
        </p:spPr>
        <p:txBody>
          <a:bodyPr spcFirstLastPara="1" wrap="square" lIns="380475" tIns="380475" rIns="380475" bIns="38047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189745187a8_0_86"/>
          <p:cNvSpPr txBox="1">
            <a:spLocks noGrp="1"/>
          </p:cNvSpPr>
          <p:nvPr>
            <p:ph type="sldNum" idx="12"/>
          </p:nvPr>
        </p:nvSpPr>
        <p:spPr>
          <a:xfrm>
            <a:off x="30019860" y="39166690"/>
            <a:ext cx="1944322" cy="3305825"/>
          </a:xfrm>
          <a:prstGeom prst="rect">
            <a:avLst/>
          </a:prstGeom>
        </p:spPr>
        <p:txBody>
          <a:bodyPr spcFirstLastPara="1" wrap="square" lIns="380475" tIns="380475" rIns="380475" bIns="3804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89745187a8_0_50"/>
          <p:cNvSpPr txBox="1">
            <a:spLocks noGrp="1"/>
          </p:cNvSpPr>
          <p:nvPr>
            <p:ph type="title"/>
          </p:nvPr>
        </p:nvSpPr>
        <p:spPr>
          <a:xfrm>
            <a:off x="1104424" y="3737798"/>
            <a:ext cx="30190384" cy="481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0475" tIns="380475" rIns="380475" bIns="3804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0"/>
              <a:buNone/>
              <a:defRPr sz="11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189745187a8_0_50"/>
          <p:cNvSpPr txBox="1">
            <a:spLocks noGrp="1"/>
          </p:cNvSpPr>
          <p:nvPr>
            <p:ph type="body" idx="1"/>
          </p:nvPr>
        </p:nvSpPr>
        <p:spPr>
          <a:xfrm>
            <a:off x="1104424" y="9679720"/>
            <a:ext cx="30190384" cy="2869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0475" tIns="380475" rIns="380475" bIns="380475" anchor="t" anchorCtr="0">
            <a:normAutofit/>
          </a:bodyPr>
          <a:lstStyle>
            <a:lvl1pPr marL="457200" lvl="0" indent="-704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Char char="●"/>
              <a:defRPr sz="7500">
                <a:solidFill>
                  <a:schemeClr val="dk2"/>
                </a:solidFill>
              </a:defRPr>
            </a:lvl1pPr>
            <a:lvl2pPr marL="914400" lvl="1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○"/>
              <a:defRPr sz="5800">
                <a:solidFill>
                  <a:schemeClr val="dk2"/>
                </a:solidFill>
              </a:defRPr>
            </a:lvl2pPr>
            <a:lvl3pPr marL="1371600" lvl="2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■"/>
              <a:defRPr sz="5800">
                <a:solidFill>
                  <a:schemeClr val="dk2"/>
                </a:solidFill>
              </a:defRPr>
            </a:lvl3pPr>
            <a:lvl4pPr marL="1828800" lvl="3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●"/>
              <a:defRPr sz="5800">
                <a:solidFill>
                  <a:schemeClr val="dk2"/>
                </a:solidFill>
              </a:defRPr>
            </a:lvl4pPr>
            <a:lvl5pPr marL="2286000" lvl="4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○"/>
              <a:defRPr sz="5800">
                <a:solidFill>
                  <a:schemeClr val="dk2"/>
                </a:solidFill>
              </a:defRPr>
            </a:lvl5pPr>
            <a:lvl6pPr marL="2743200" lvl="5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■"/>
              <a:defRPr sz="5800">
                <a:solidFill>
                  <a:schemeClr val="dk2"/>
                </a:solidFill>
              </a:defRPr>
            </a:lvl6pPr>
            <a:lvl7pPr marL="3200400" lvl="6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●"/>
              <a:defRPr sz="5800">
                <a:solidFill>
                  <a:schemeClr val="dk2"/>
                </a:solidFill>
              </a:defRPr>
            </a:lvl7pPr>
            <a:lvl8pPr marL="3657600" lvl="7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○"/>
              <a:defRPr sz="5800">
                <a:solidFill>
                  <a:schemeClr val="dk2"/>
                </a:solidFill>
              </a:defRPr>
            </a:lvl8pPr>
            <a:lvl9pPr marL="4114800" lvl="8" indent="-596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Char char="■"/>
              <a:defRPr sz="5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189745187a8_0_50"/>
          <p:cNvSpPr txBox="1">
            <a:spLocks noGrp="1"/>
          </p:cNvSpPr>
          <p:nvPr>
            <p:ph type="sldNum" idx="12"/>
          </p:nvPr>
        </p:nvSpPr>
        <p:spPr>
          <a:xfrm>
            <a:off x="30019860" y="39166690"/>
            <a:ext cx="1944322" cy="330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0475" tIns="380475" rIns="380475" bIns="380475" anchor="ctr" anchorCtr="0">
            <a:normAutofit/>
          </a:bodyPr>
          <a:lstStyle>
            <a:lvl1pPr lvl="0" algn="r">
              <a:buNone/>
              <a:defRPr sz="4200">
                <a:solidFill>
                  <a:schemeClr val="dk2"/>
                </a:solidFill>
              </a:defRPr>
            </a:lvl1pPr>
            <a:lvl2pPr lvl="1" algn="r">
              <a:buNone/>
              <a:defRPr sz="4200">
                <a:solidFill>
                  <a:schemeClr val="dk2"/>
                </a:solidFill>
              </a:defRPr>
            </a:lvl2pPr>
            <a:lvl3pPr lvl="2" algn="r">
              <a:buNone/>
              <a:defRPr sz="4200">
                <a:solidFill>
                  <a:schemeClr val="dk2"/>
                </a:solidFill>
              </a:defRPr>
            </a:lvl3pPr>
            <a:lvl4pPr lvl="3" algn="r">
              <a:buNone/>
              <a:defRPr sz="4200">
                <a:solidFill>
                  <a:schemeClr val="dk2"/>
                </a:solidFill>
              </a:defRPr>
            </a:lvl4pPr>
            <a:lvl5pPr lvl="4" algn="r">
              <a:buNone/>
              <a:defRPr sz="4200">
                <a:solidFill>
                  <a:schemeClr val="dk2"/>
                </a:solidFill>
              </a:defRPr>
            </a:lvl5pPr>
            <a:lvl6pPr lvl="5" algn="r">
              <a:buNone/>
              <a:defRPr sz="4200">
                <a:solidFill>
                  <a:schemeClr val="dk2"/>
                </a:solidFill>
              </a:defRPr>
            </a:lvl6pPr>
            <a:lvl7pPr lvl="6" algn="r">
              <a:buNone/>
              <a:defRPr sz="4200">
                <a:solidFill>
                  <a:schemeClr val="dk2"/>
                </a:solidFill>
              </a:defRPr>
            </a:lvl7pPr>
            <a:lvl8pPr lvl="7" algn="r">
              <a:buNone/>
              <a:defRPr sz="4200">
                <a:solidFill>
                  <a:schemeClr val="dk2"/>
                </a:solidFill>
              </a:defRPr>
            </a:lvl8pPr>
            <a:lvl9pPr lvl="8" algn="r">
              <a:buNone/>
              <a:defRPr sz="42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>
            <a:spLocks noGrp="1"/>
          </p:cNvSpPr>
          <p:nvPr>
            <p:ph type="ctrTitle"/>
          </p:nvPr>
        </p:nvSpPr>
        <p:spPr>
          <a:xfrm>
            <a:off x="1914525" y="6156080"/>
            <a:ext cx="28746450" cy="1987129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000"/>
            </a:pPr>
            <a:r>
              <a:rPr lang="pt-BR" sz="4000" b="1" dirty="0">
                <a:solidFill>
                  <a:srgbClr val="4343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TITLE</a:t>
            </a:r>
            <a:endParaRPr dirty="0">
              <a:solidFill>
                <a:srgbClr val="43434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853440" y="8812263"/>
            <a:ext cx="30784800" cy="1962588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SzPts val="3200"/>
            </a:pPr>
            <a:endParaRPr lang="pt-BR" sz="3200" b="1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ts val="3200"/>
            </a:pPr>
            <a:r>
              <a:rPr lang="pt-BR" sz="3200" b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AUTHORS AND AFFILIATIONS</a:t>
            </a:r>
            <a:endParaRPr sz="3200" b="1" baseline="300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Clr>
                <a:schemeClr val="dk1"/>
              </a:buClr>
              <a:buSzPts val="3200"/>
            </a:pPr>
            <a:endParaRPr sz="32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853440" y="11204153"/>
            <a:ext cx="15346204" cy="73542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Clr>
                <a:schemeClr val="dk1"/>
              </a:buClr>
              <a:buSzPts val="4800"/>
            </a:pPr>
            <a:r>
              <a:rPr lang="pt-BR" sz="4800" b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941702" y="18852485"/>
            <a:ext cx="15346204" cy="1026977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Clr>
                <a:schemeClr val="dk1"/>
              </a:buClr>
              <a:buSzPts val="4800"/>
            </a:pPr>
            <a:r>
              <a:rPr lang="pt-BR" sz="4800" b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MATERIAL AND METHODS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17152518" y="11204154"/>
            <a:ext cx="14305068" cy="16483224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buClr>
                <a:schemeClr val="dk1"/>
              </a:buClr>
              <a:buSzPts val="3400"/>
            </a:pPr>
            <a:endParaRPr sz="34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Clr>
                <a:schemeClr val="dk1"/>
              </a:buClr>
              <a:buSzPts val="3400"/>
            </a:pPr>
            <a:endParaRPr sz="34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Clr>
                <a:schemeClr val="dk1"/>
              </a:buClr>
              <a:buSzPts val="3400"/>
            </a:pPr>
            <a:endParaRPr sz="34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Clr>
                <a:schemeClr val="dk1"/>
              </a:buClr>
              <a:buSzPts val="3400"/>
            </a:pPr>
            <a:endParaRPr sz="34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Clr>
                <a:schemeClr val="dk1"/>
              </a:buClr>
              <a:buSzPts val="3400"/>
            </a:pPr>
            <a:endParaRPr sz="34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"/>
          <p:cNvSpPr txBox="1"/>
          <p:nvPr/>
        </p:nvSpPr>
        <p:spPr>
          <a:xfrm>
            <a:off x="17152518" y="28149551"/>
            <a:ext cx="14305068" cy="8895007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Clr>
                <a:schemeClr val="dk1"/>
              </a:buClr>
              <a:buSzPts val="4800"/>
            </a:pPr>
            <a:endParaRPr dirty="0">
              <a:solidFill>
                <a:srgbClr val="434343"/>
              </a:solidFill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17162085" y="37478157"/>
            <a:ext cx="14305068" cy="5274007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Clr>
                <a:schemeClr val="dk1"/>
              </a:buClr>
              <a:buSzPts val="4800"/>
            </a:pPr>
            <a:r>
              <a:rPr lang="pt-BR" sz="4800" b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941702" y="29481607"/>
            <a:ext cx="15257942" cy="13270557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Clr>
                <a:schemeClr val="dk1"/>
              </a:buClr>
              <a:buSzPts val="3700"/>
            </a:pPr>
            <a:endParaRPr sz="3700" b="1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Clr>
                <a:schemeClr val="dk1"/>
              </a:buClr>
              <a:buSzPts val="1600"/>
            </a:pPr>
            <a:br>
              <a:rPr lang="pt-BR" sz="16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000" b="1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22565177" y="19422955"/>
            <a:ext cx="4010606" cy="830997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4800" b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sz="48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BBC95F-101D-42A4-B9AF-5E0E46B77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" y="1061105"/>
            <a:ext cx="30784800" cy="4182080"/>
          </a:xfrm>
          <a:prstGeom prst="rect">
            <a:avLst/>
          </a:prstGeom>
        </p:spPr>
      </p:pic>
      <p:sp>
        <p:nvSpPr>
          <p:cNvPr id="12" name="Google Shape;64;p1">
            <a:extLst>
              <a:ext uri="{FF2B5EF4-FFF2-40B4-BE49-F238E27FC236}">
                <a16:creationId xmlns:a16="http://schemas.microsoft.com/office/drawing/2014/main" id="{CB95E8FD-8CA4-4558-8081-E8636D76A2FE}"/>
              </a:ext>
            </a:extLst>
          </p:cNvPr>
          <p:cNvSpPr txBox="1"/>
          <p:nvPr/>
        </p:nvSpPr>
        <p:spPr>
          <a:xfrm>
            <a:off x="6521239" y="34433762"/>
            <a:ext cx="4010606" cy="830997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4800" b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sz="48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64;p1">
            <a:extLst>
              <a:ext uri="{FF2B5EF4-FFF2-40B4-BE49-F238E27FC236}">
                <a16:creationId xmlns:a16="http://schemas.microsoft.com/office/drawing/2014/main" id="{3F7767A5-ABB7-4D9C-95E1-6114DF897A73}"/>
              </a:ext>
            </a:extLst>
          </p:cNvPr>
          <p:cNvSpPr txBox="1"/>
          <p:nvPr/>
        </p:nvSpPr>
        <p:spPr>
          <a:xfrm>
            <a:off x="22309316" y="32490366"/>
            <a:ext cx="4010606" cy="830997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pt-BR" sz="4800" b="1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sz="48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13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Simple Light</vt:lpstr>
      <vt:lpstr>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.</dc:creator>
  <cp:lastModifiedBy>Mariana Castro</cp:lastModifiedBy>
  <cp:revision>8</cp:revision>
  <dcterms:created xsi:type="dcterms:W3CDTF">2012-06-25T20:02:38Z</dcterms:created>
  <dcterms:modified xsi:type="dcterms:W3CDTF">2024-11-04T12:15:24Z</dcterms:modified>
</cp:coreProperties>
</file>