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33" autoAdjust="0"/>
    <p:restoredTop sz="94660"/>
  </p:normalViewPr>
  <p:slideViewPr>
    <p:cSldViewPr snapToGrid="0">
      <p:cViewPr varScale="1">
        <p:scale>
          <a:sx n="74" d="100"/>
          <a:sy n="74" d="100"/>
        </p:scale>
        <p:origin x="19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0" d="100"/>
          <a:sy n="50" d="100"/>
        </p:scale>
        <p:origin x="2628" y="3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ergio Roberto Pinto" userId="41e258e5e05c7331" providerId="LiveId" clId="{8E0CC7EE-5C1F-4F7C-88CC-A3FDE2369D60}"/>
    <pc:docChg chg="modMainMaster">
      <pc:chgData name="Sergio Roberto Pinto" userId="41e258e5e05c7331" providerId="LiveId" clId="{8E0CC7EE-5C1F-4F7C-88CC-A3FDE2369D60}" dt="2024-09-02T22:28:27.009" v="4" actId="20577"/>
      <pc:docMkLst>
        <pc:docMk/>
      </pc:docMkLst>
      <pc:sldMasterChg chg="modSp mod">
        <pc:chgData name="Sergio Roberto Pinto" userId="41e258e5e05c7331" providerId="LiveId" clId="{8E0CC7EE-5C1F-4F7C-88CC-A3FDE2369D60}" dt="2024-09-02T22:28:27.009" v="4" actId="20577"/>
        <pc:sldMasterMkLst>
          <pc:docMk/>
          <pc:sldMasterMk cId="3671011224" sldId="2147483648"/>
        </pc:sldMasterMkLst>
        <pc:spChg chg="mod">
          <ac:chgData name="Sergio Roberto Pinto" userId="41e258e5e05c7331" providerId="LiveId" clId="{8E0CC7EE-5C1F-4F7C-88CC-A3FDE2369D60}" dt="2024-09-02T22:28:27.009" v="4" actId="20577"/>
          <ac:spMkLst>
            <pc:docMk/>
            <pc:sldMasterMk cId="3671011224" sldId="2147483648"/>
            <ac:spMk id="13" creationId="{219F43C7-C322-0562-3252-CAB02D8AC9B6}"/>
          </ac:spMkLst>
        </pc:spChg>
      </pc:sldMasterChg>
    </pc:docChg>
  </pc:docChgLst>
  <pc:docChgLst>
    <pc:chgData name="Sergio Roberto Pinto" userId="41e258e5e05c7331" providerId="LiveId" clId="{0D3CB671-F1B4-487A-8996-CC64B9244183}"/>
    <pc:docChg chg="addSld delSld modSld">
      <pc:chgData name="Sergio Roberto Pinto" userId="41e258e5e05c7331" providerId="LiveId" clId="{0D3CB671-F1B4-487A-8996-CC64B9244183}" dt="2024-07-25T17:03:16.141" v="2" actId="47"/>
      <pc:docMkLst>
        <pc:docMk/>
      </pc:docMkLst>
      <pc:sldChg chg="addSp modSp">
        <pc:chgData name="Sergio Roberto Pinto" userId="41e258e5e05c7331" providerId="LiveId" clId="{0D3CB671-F1B4-487A-8996-CC64B9244183}" dt="2024-07-25T17:03:06.151" v="0"/>
        <pc:sldMkLst>
          <pc:docMk/>
          <pc:sldMk cId="2674154557" sldId="256"/>
        </pc:sldMkLst>
        <pc:spChg chg="add mod">
          <ac:chgData name="Sergio Roberto Pinto" userId="41e258e5e05c7331" providerId="LiveId" clId="{0D3CB671-F1B4-487A-8996-CC64B9244183}" dt="2024-07-25T17:03:06.151" v="0"/>
          <ac:spMkLst>
            <pc:docMk/>
            <pc:sldMk cId="2674154557" sldId="256"/>
            <ac:spMk id="2" creationId="{18E832BE-72B6-2726-79B6-21771BA673BB}"/>
          </ac:spMkLst>
        </pc:spChg>
        <pc:spChg chg="add mod">
          <ac:chgData name="Sergio Roberto Pinto" userId="41e258e5e05c7331" providerId="LiveId" clId="{0D3CB671-F1B4-487A-8996-CC64B9244183}" dt="2024-07-25T17:03:06.151" v="0"/>
          <ac:spMkLst>
            <pc:docMk/>
            <pc:sldMk cId="2674154557" sldId="256"/>
            <ac:spMk id="3" creationId="{D2F327BC-26C7-4C08-A388-A96226AD1EAC}"/>
          </ac:spMkLst>
        </pc:spChg>
      </pc:sldChg>
      <pc:sldChg chg="new del">
        <pc:chgData name="Sergio Roberto Pinto" userId="41e258e5e05c7331" providerId="LiveId" clId="{0D3CB671-F1B4-487A-8996-CC64B9244183}" dt="2024-07-25T17:03:16.141" v="2" actId="47"/>
        <pc:sldMkLst>
          <pc:docMk/>
          <pc:sldMk cId="2287129503" sldId="257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3773C4-DED4-4131-95BE-C6C4DD867EEA}" type="datetimeFigureOut">
              <a:rPr lang="pt-BR" smtClean="0"/>
              <a:t>02/09/2024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D5E118-B14E-4AE7-9BFD-63279CD8103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454739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672214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g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 descr="Texto&#10;&#10;Descrição gerada automaticamente com confiança baixa">
            <a:extLst>
              <a:ext uri="{FF2B5EF4-FFF2-40B4-BE49-F238E27FC236}">
                <a16:creationId xmlns:a16="http://schemas.microsoft.com/office/drawing/2014/main" id="{435FCB14-FD65-D7E3-1B35-11BB0993B26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8556" y="175548"/>
            <a:ext cx="4628477" cy="1057182"/>
          </a:xfrm>
          <a:prstGeom prst="rect">
            <a:avLst/>
          </a:prstGeom>
        </p:spPr>
      </p:pic>
      <p:sp>
        <p:nvSpPr>
          <p:cNvPr id="10" name="Retângulo 9">
            <a:extLst>
              <a:ext uri="{FF2B5EF4-FFF2-40B4-BE49-F238E27FC236}">
                <a16:creationId xmlns:a16="http://schemas.microsoft.com/office/drawing/2014/main" id="{D5D67603-5316-9AB4-DAE7-00096F489CB1}"/>
              </a:ext>
            </a:extLst>
          </p:cNvPr>
          <p:cNvSpPr/>
          <p:nvPr/>
        </p:nvSpPr>
        <p:spPr>
          <a:xfrm>
            <a:off x="6952339" y="0"/>
            <a:ext cx="5239660" cy="1279660"/>
          </a:xfrm>
          <a:prstGeom prst="rect">
            <a:avLst/>
          </a:prstGeom>
          <a:solidFill>
            <a:srgbClr val="FFCC00">
              <a:alpha val="32941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2" name="Fluxograma: Agrupar 11">
            <a:extLst>
              <a:ext uri="{FF2B5EF4-FFF2-40B4-BE49-F238E27FC236}">
                <a16:creationId xmlns:a16="http://schemas.microsoft.com/office/drawing/2014/main" id="{FFF2A6FC-41AE-02D5-758C-EC84478E00BD}"/>
              </a:ext>
            </a:extLst>
          </p:cNvPr>
          <p:cNvSpPr/>
          <p:nvPr/>
        </p:nvSpPr>
        <p:spPr>
          <a:xfrm>
            <a:off x="6952339" y="0"/>
            <a:ext cx="522514" cy="1279660"/>
          </a:xfrm>
          <a:prstGeom prst="flowChartCollat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  <p:sp>
        <p:nvSpPr>
          <p:cNvPr id="13" name="CaixaDeTexto 12">
            <a:extLst>
              <a:ext uri="{FF2B5EF4-FFF2-40B4-BE49-F238E27FC236}">
                <a16:creationId xmlns:a16="http://schemas.microsoft.com/office/drawing/2014/main" id="{219F43C7-C322-0562-3252-CAB02D8AC9B6}"/>
              </a:ext>
            </a:extLst>
          </p:cNvPr>
          <p:cNvSpPr txBox="1"/>
          <p:nvPr/>
        </p:nvSpPr>
        <p:spPr>
          <a:xfrm>
            <a:off x="7444248" y="257863"/>
            <a:ext cx="4717146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600" b="1" dirty="0">
                <a:solidFill>
                  <a:schemeClr val="accent1">
                    <a:lumMod val="75000"/>
                  </a:schemeClr>
                </a:solidFill>
              </a:rPr>
              <a:t>11 a 13 de novembro de 2024</a:t>
            </a:r>
          </a:p>
          <a:p>
            <a:pPr algn="ctr"/>
            <a:r>
              <a:rPr lang="pt-BR" sz="2600" b="1" dirty="0">
                <a:solidFill>
                  <a:schemeClr val="accent1">
                    <a:lumMod val="75000"/>
                  </a:schemeClr>
                </a:solidFill>
              </a:rPr>
              <a:t>São Luís - MA</a:t>
            </a:r>
          </a:p>
        </p:txBody>
      </p:sp>
      <p:pic>
        <p:nvPicPr>
          <p:cNvPr id="15" name="Imagem 14">
            <a:extLst>
              <a:ext uri="{FF2B5EF4-FFF2-40B4-BE49-F238E27FC236}">
                <a16:creationId xmlns:a16="http://schemas.microsoft.com/office/drawing/2014/main" id="{336C0B9E-E12E-392E-205E-313F19F2A8B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606" y="223834"/>
            <a:ext cx="1057961" cy="1057961"/>
          </a:xfrm>
          <a:prstGeom prst="rect">
            <a:avLst/>
          </a:prstGeom>
        </p:spPr>
      </p:pic>
      <p:pic>
        <p:nvPicPr>
          <p:cNvPr id="21" name="Imagem 20" descr="Logotipo, nome da empresa&#10;&#10;Descrição gerada automaticamente">
            <a:extLst>
              <a:ext uri="{FF2B5EF4-FFF2-40B4-BE49-F238E27FC236}">
                <a16:creationId xmlns:a16="http://schemas.microsoft.com/office/drawing/2014/main" id="{445AD0D0-E417-BC7C-F942-94D01691A23F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080" b="5397"/>
          <a:stretch/>
        </p:blipFill>
        <p:spPr>
          <a:xfrm>
            <a:off x="5691185" y="157711"/>
            <a:ext cx="1143830" cy="10215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10112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18E832BE-72B6-2726-79B6-21771BA673BB}"/>
              </a:ext>
            </a:extLst>
          </p:cNvPr>
          <p:cNvSpPr txBox="1"/>
          <p:nvPr/>
        </p:nvSpPr>
        <p:spPr>
          <a:xfrm>
            <a:off x="348343" y="1788873"/>
            <a:ext cx="11277600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sz="4000" b="1" kern="0" dirty="0">
                <a:solidFill>
                  <a:srgbClr val="16304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ea typeface="+mn-ea"/>
                <a:cs typeface="+mn-cs"/>
              </a:rPr>
              <a:t>Título do trabalho </a:t>
            </a:r>
            <a:r>
              <a:rPr lang="pt-BR" sz="4000" b="1" kern="0" dirty="0">
                <a:solidFill>
                  <a:srgbClr val="16304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rPr>
              <a:t>para apresentação no </a:t>
            </a:r>
          </a:p>
          <a:p>
            <a:pPr algn="ctr"/>
            <a:r>
              <a:rPr lang="pt-BR" sz="4000" b="1" kern="0" dirty="0">
                <a:solidFill>
                  <a:srgbClr val="16304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rPr>
              <a:t>I CONNECONT</a:t>
            </a:r>
            <a:endParaRPr lang="pt-BR" sz="4000" dirty="0"/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D2F327BC-26C7-4C08-A388-A96226AD1EAC}"/>
              </a:ext>
            </a:extLst>
          </p:cNvPr>
          <p:cNvSpPr txBox="1"/>
          <p:nvPr/>
        </p:nvSpPr>
        <p:spPr>
          <a:xfrm>
            <a:off x="5355771" y="3992000"/>
            <a:ext cx="6096000" cy="2346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algn="r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/>
            </a:pPr>
            <a:r>
              <a:rPr lang="pt-BR" sz="2800" b="1" kern="0" dirty="0">
                <a:solidFill>
                  <a:schemeClr val="bg1">
                    <a:lumMod val="50000"/>
                  </a:schemeClr>
                </a:solidFill>
              </a:rPr>
              <a:t>AUTOR 1</a:t>
            </a:r>
            <a:br>
              <a:rPr lang="pt-BR" sz="2800" b="1" kern="0" dirty="0">
                <a:solidFill>
                  <a:schemeClr val="bg1">
                    <a:lumMod val="50000"/>
                  </a:schemeClr>
                </a:solidFill>
              </a:rPr>
            </a:br>
            <a:r>
              <a:rPr lang="pt-BR" sz="2800" i="1" kern="0" dirty="0">
                <a:solidFill>
                  <a:schemeClr val="tx2">
                    <a:lumMod val="75000"/>
                  </a:schemeClr>
                </a:solidFill>
              </a:rPr>
              <a:t>Universidade X</a:t>
            </a:r>
          </a:p>
          <a:p>
            <a:pPr marL="342900" indent="-342900" algn="r">
              <a:lnSpc>
                <a:spcPct val="80000"/>
              </a:lnSpc>
              <a:spcBef>
                <a:spcPct val="20000"/>
              </a:spcBef>
            </a:pPr>
            <a:r>
              <a:rPr lang="pt-BR" sz="2800" b="1" kern="0" dirty="0">
                <a:solidFill>
                  <a:schemeClr val="bg1">
                    <a:lumMod val="50000"/>
                  </a:schemeClr>
                </a:solidFill>
              </a:rPr>
              <a:t>AUTOR 2</a:t>
            </a:r>
            <a:br>
              <a:rPr lang="pt-BR" sz="2800" b="1" kern="0" dirty="0">
                <a:solidFill>
                  <a:schemeClr val="bg1">
                    <a:lumMod val="50000"/>
                  </a:schemeClr>
                </a:solidFill>
              </a:rPr>
            </a:br>
            <a:r>
              <a:rPr lang="pt-BR" sz="2800" i="1" kern="0" dirty="0">
                <a:solidFill>
                  <a:srgbClr val="FF0000"/>
                </a:solidFill>
              </a:rPr>
              <a:t> </a:t>
            </a:r>
            <a:r>
              <a:rPr lang="pt-BR" sz="2800" i="1" kern="0" dirty="0">
                <a:solidFill>
                  <a:schemeClr val="tx2">
                    <a:lumMod val="75000"/>
                  </a:schemeClr>
                </a:solidFill>
              </a:rPr>
              <a:t>Universidade X</a:t>
            </a:r>
          </a:p>
          <a:p>
            <a:pPr marL="342900" marR="0" lvl="0" indent="-342900" algn="r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2800" b="1" kern="0" dirty="0">
                <a:solidFill>
                  <a:schemeClr val="bg1">
                    <a:lumMod val="50000"/>
                  </a:schemeClr>
                </a:solidFill>
              </a:rPr>
              <a:t>AUTOR 2</a:t>
            </a:r>
            <a:br>
              <a:rPr lang="pt-BR" sz="2800" b="1" kern="0" dirty="0">
                <a:solidFill>
                  <a:schemeClr val="bg1">
                    <a:lumMod val="50000"/>
                  </a:schemeClr>
                </a:solidFill>
              </a:rPr>
            </a:br>
            <a:r>
              <a:rPr lang="pt-BR" sz="2800" i="1" kern="0" dirty="0">
                <a:solidFill>
                  <a:srgbClr val="FF0000"/>
                </a:solidFill>
              </a:rPr>
              <a:t> </a:t>
            </a:r>
            <a:r>
              <a:rPr lang="pt-BR" sz="2800" i="1" kern="0" dirty="0">
                <a:solidFill>
                  <a:schemeClr val="tx2">
                    <a:lumMod val="75000"/>
                  </a:schemeClr>
                </a:solidFill>
              </a:rPr>
              <a:t>Universidade X</a:t>
            </a:r>
          </a:p>
        </p:txBody>
      </p:sp>
    </p:spTree>
    <p:extLst>
      <p:ext uri="{BB962C8B-B14F-4D97-AF65-F5344CB8AC3E}">
        <p14:creationId xmlns:p14="http://schemas.microsoft.com/office/powerpoint/2010/main" val="2674154557"/>
      </p:ext>
    </p:extLst>
  </p:cSld>
  <p:clrMapOvr>
    <a:masterClrMapping/>
  </p:clrMapOvr>
</p:sld>
</file>

<file path=ppt/theme/theme1.xml><?xml version="1.0" encoding="utf-8"?>
<a:theme xmlns:a="http://schemas.openxmlformats.org/drawingml/2006/main" name="Arquivo template_de_apresentacao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Arquivo template_de_apresentacao" id="{B75E267B-933D-4125-A9EE-DAE44E20950E}" vid="{E1B006AF-72D8-4A4D-BC92-B4BDCEEE9B18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Arquivo template_de_apresentacao</Template>
  <TotalTime>1</TotalTime>
  <Words>25</Words>
  <Application>Microsoft Office PowerPoint</Application>
  <PresentationFormat>Widescreen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4" baseType="lpstr">
      <vt:lpstr>Aptos</vt:lpstr>
      <vt:lpstr>Arial</vt:lpstr>
      <vt:lpstr>Arquivo template_de_apresentacao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Sergio Roberto Pinto</dc:creator>
  <cp:lastModifiedBy>Sergio Roberto Pinto</cp:lastModifiedBy>
  <cp:revision>1</cp:revision>
  <dcterms:created xsi:type="dcterms:W3CDTF">2024-07-25T17:02:05Z</dcterms:created>
  <dcterms:modified xsi:type="dcterms:W3CDTF">2024-09-02T22:28:37Z</dcterms:modified>
</cp:coreProperties>
</file>