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27" d="100"/>
          <a:sy n="27" d="100"/>
        </p:scale>
        <p:origin x="1356" y="-3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67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68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78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60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09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06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66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5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66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29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78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20663-D421-4A48-A599-75277B466937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781F-4D49-41FB-8BA0-F47CF36993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08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33CFC38-3936-A64C-3856-CA0128D1A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" y="0"/>
            <a:ext cx="32398955" cy="432006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1FAA424-8179-3D87-FA46-AF2ECEAA2044}"/>
              </a:ext>
            </a:extLst>
          </p:cNvPr>
          <p:cNvSpPr txBox="1"/>
          <p:nvPr/>
        </p:nvSpPr>
        <p:spPr>
          <a:xfrm>
            <a:off x="9469659" y="4974336"/>
            <a:ext cx="13459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pt-BR" sz="72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pt-BR" sz="7200" dirty="0">
                <a:latin typeface="Arial" panose="020B0604020202020204" pitchFamily="34" charset="0"/>
                <a:cs typeface="Arial" panose="020B0604020202020204" pitchFamily="34" charset="0"/>
              </a:rPr>
              <a:t> - Arial 72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2C52D8-5592-EEDD-DFF6-5D5514B52AFE}"/>
              </a:ext>
            </a:extLst>
          </p:cNvPr>
          <p:cNvSpPr txBox="1"/>
          <p:nvPr/>
        </p:nvSpPr>
        <p:spPr>
          <a:xfrm>
            <a:off x="9469659" y="6327648"/>
            <a:ext cx="13459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err="1">
                <a:latin typeface="Arial" panose="020B0604020202020204" pitchFamily="34" charset="0"/>
                <a:cs typeface="Arial" panose="020B0604020202020204" pitchFamily="34" charset="0"/>
              </a:rPr>
              <a:t>Author’s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800" dirty="0" err="1"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 (Arial 48)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3579101-D1DE-1072-0C70-A6994F401066}"/>
              </a:ext>
            </a:extLst>
          </p:cNvPr>
          <p:cNvSpPr txBox="1"/>
          <p:nvPr/>
        </p:nvSpPr>
        <p:spPr>
          <a:xfrm>
            <a:off x="9469659" y="7567660"/>
            <a:ext cx="1345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(Arial 36)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4096E2-8549-E768-0A37-CB0AED52D512}"/>
              </a:ext>
            </a:extLst>
          </p:cNvPr>
          <p:cNvSpPr txBox="1"/>
          <p:nvPr/>
        </p:nvSpPr>
        <p:spPr>
          <a:xfrm>
            <a:off x="2008238" y="6254032"/>
            <a:ext cx="5453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logo of</a:t>
            </a:r>
          </a:p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yout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institution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D10A26-46EF-B93F-8011-5643B15E0A19}"/>
              </a:ext>
            </a:extLst>
          </p:cNvPr>
          <p:cNvSpPr txBox="1"/>
          <p:nvPr/>
        </p:nvSpPr>
        <p:spPr>
          <a:xfrm>
            <a:off x="24937701" y="6510528"/>
            <a:ext cx="5453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flag of</a:t>
            </a:r>
          </a:p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yout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country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5D8C98B-B092-11DF-8E1E-7EC3B2D0C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85" y="10612239"/>
            <a:ext cx="9892990" cy="181645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53BE6B-CAAE-A871-5D0F-576476DF5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13" y="12636582"/>
            <a:ext cx="9892990" cy="181645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ADE30C1-5A69-12F8-F3FC-AE189B485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13" y="22759759"/>
            <a:ext cx="9892990" cy="181645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26E0409-C511-F735-522A-3CA245CB70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13" y="30348154"/>
            <a:ext cx="9892990" cy="181645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5542950-5249-C695-6B45-FEF261857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85" y="18435931"/>
            <a:ext cx="9892990" cy="181645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7BB367B-58D2-19BC-3D7A-408E0B95D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85" y="26737613"/>
            <a:ext cx="9892990" cy="1816458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7DBE97FA-83EC-6B66-0A59-8F572F0BBF0F}"/>
              </a:ext>
            </a:extLst>
          </p:cNvPr>
          <p:cNvSpPr txBox="1"/>
          <p:nvPr/>
        </p:nvSpPr>
        <p:spPr>
          <a:xfrm>
            <a:off x="1969818" y="12931647"/>
            <a:ext cx="12805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Figures can be placed with an indication of the source. - Arial 48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364BABA-8297-CD61-F97D-04E9BD6E6CAC}"/>
              </a:ext>
            </a:extLst>
          </p:cNvPr>
          <p:cNvSpPr txBox="1"/>
          <p:nvPr/>
        </p:nvSpPr>
        <p:spPr>
          <a:xfrm>
            <a:off x="1969818" y="20723480"/>
            <a:ext cx="1280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Arial 48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F579C77-10C2-767C-4D4F-67E38F59410B}"/>
              </a:ext>
            </a:extLst>
          </p:cNvPr>
          <p:cNvSpPr txBox="1"/>
          <p:nvPr/>
        </p:nvSpPr>
        <p:spPr>
          <a:xfrm>
            <a:off x="1969818" y="28953080"/>
            <a:ext cx="12805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In this space the scheme (SmartArt) can be inserted - Arial 48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E9C13AC-D01E-2588-67B6-9BF7FCC99678}"/>
              </a:ext>
            </a:extLst>
          </p:cNvPr>
          <p:cNvSpPr txBox="1"/>
          <p:nvPr/>
        </p:nvSpPr>
        <p:spPr>
          <a:xfrm>
            <a:off x="17624346" y="25121437"/>
            <a:ext cx="1280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Arial 48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1FC9015-439D-2C49-D591-AEDAD6681031}"/>
              </a:ext>
            </a:extLst>
          </p:cNvPr>
          <p:cNvSpPr txBox="1"/>
          <p:nvPr/>
        </p:nvSpPr>
        <p:spPr>
          <a:xfrm>
            <a:off x="17624346" y="32504431"/>
            <a:ext cx="1280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Arial 48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4EFD9EF-86A8-21AE-E45E-09D23FD48C33}"/>
              </a:ext>
            </a:extLst>
          </p:cNvPr>
          <p:cNvSpPr txBox="1"/>
          <p:nvPr/>
        </p:nvSpPr>
        <p:spPr>
          <a:xfrm>
            <a:off x="17624346" y="14765988"/>
            <a:ext cx="12805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In this space, figures, graphs, tables can be inserted to complement or replace the text.</a:t>
            </a: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- Arial 48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32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83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Henrique</dc:creator>
  <cp:lastModifiedBy>Henrique</cp:lastModifiedBy>
  <cp:revision>1</cp:revision>
  <dcterms:created xsi:type="dcterms:W3CDTF">2023-01-16T14:51:32Z</dcterms:created>
  <dcterms:modified xsi:type="dcterms:W3CDTF">2023-01-16T14:58:33Z</dcterms:modified>
</cp:coreProperties>
</file>