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61" r:id="rId4"/>
    <p:sldId id="260" r:id="rId5"/>
    <p:sldId id="259" r:id="rId6"/>
    <p:sldId id="258" r:id="rId7"/>
    <p:sldId id="257" r:id="rId8"/>
  </p:sldIdLst>
  <p:sldSz cx="10799763" cy="6076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994538"/>
            <a:ext cx="8099822" cy="2115679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191806"/>
            <a:ext cx="8099822" cy="1467189"/>
          </a:xfrm>
        </p:spPr>
        <p:txBody>
          <a:bodyPr/>
          <a:lstStyle>
            <a:lvl1pPr marL="0" indent="0" algn="ctr">
              <a:buNone/>
              <a:defRPr sz="2126"/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09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29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0" y="323541"/>
            <a:ext cx="2328699" cy="514993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323541"/>
            <a:ext cx="6851100" cy="51499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41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43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515018"/>
            <a:ext cx="9314796" cy="2527842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066775"/>
            <a:ext cx="9314796" cy="1329332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498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16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617707"/>
            <a:ext cx="4589899" cy="385576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617707"/>
            <a:ext cx="4589899" cy="385576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3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323542"/>
            <a:ext cx="9314796" cy="117459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1" y="1489697"/>
            <a:ext cx="4568806" cy="730078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1" y="2219775"/>
            <a:ext cx="4568806" cy="326495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0" y="1489697"/>
            <a:ext cx="4591306" cy="730078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0" y="2219775"/>
            <a:ext cx="4591306" cy="326495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41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7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05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05130"/>
            <a:ext cx="3483204" cy="1417955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874969"/>
            <a:ext cx="5467380" cy="4318573"/>
          </a:xfrm>
        </p:spPr>
        <p:txBody>
          <a:bodyPr/>
          <a:lstStyle>
            <a:lvl1pPr>
              <a:defRPr sz="2835"/>
            </a:lvl1pPr>
            <a:lvl2pPr>
              <a:defRPr sz="2480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1823085"/>
            <a:ext cx="3483204" cy="3377490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91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05130"/>
            <a:ext cx="3483204" cy="1417955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874969"/>
            <a:ext cx="5467380" cy="4318573"/>
          </a:xfrm>
        </p:spPr>
        <p:txBody>
          <a:bodyPr anchor="t"/>
          <a:lstStyle>
            <a:lvl1pPr marL="0" indent="0">
              <a:buNone/>
              <a:defRPr sz="2835"/>
            </a:lvl1pPr>
            <a:lvl2pPr marL="404988" indent="0">
              <a:buNone/>
              <a:defRPr sz="2480"/>
            </a:lvl2pPr>
            <a:lvl3pPr marL="809976" indent="0">
              <a:buNone/>
              <a:defRPr sz="2126"/>
            </a:lvl3pPr>
            <a:lvl4pPr marL="1214963" indent="0">
              <a:buNone/>
              <a:defRPr sz="1772"/>
            </a:lvl4pPr>
            <a:lvl5pPr marL="1619951" indent="0">
              <a:buNone/>
              <a:defRPr sz="1772"/>
            </a:lvl5pPr>
            <a:lvl6pPr marL="2024939" indent="0">
              <a:buNone/>
              <a:defRPr sz="1772"/>
            </a:lvl6pPr>
            <a:lvl7pPr marL="2429927" indent="0">
              <a:buNone/>
              <a:defRPr sz="1772"/>
            </a:lvl7pPr>
            <a:lvl8pPr marL="2834914" indent="0">
              <a:buNone/>
              <a:defRPr sz="1772"/>
            </a:lvl8pPr>
            <a:lvl9pPr marL="3239902" indent="0">
              <a:buNone/>
              <a:defRPr sz="177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1823085"/>
            <a:ext cx="3483204" cy="3377490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02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23542"/>
            <a:ext cx="9314796" cy="1174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617707"/>
            <a:ext cx="9314796" cy="3855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5632433"/>
            <a:ext cx="2429947" cy="32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5632433"/>
            <a:ext cx="3644920" cy="32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5632433"/>
            <a:ext cx="2429947" cy="323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58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F2A45FF-75A1-6755-CF48-F659294B8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1"/>
            <a:ext cx="10799764" cy="607486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1A434E3-7333-9C46-364A-C8F1C5381089}"/>
              </a:ext>
            </a:extLst>
          </p:cNvPr>
          <p:cNvSpPr txBox="1"/>
          <p:nvPr/>
        </p:nvSpPr>
        <p:spPr>
          <a:xfrm>
            <a:off x="4210312" y="2949548"/>
            <a:ext cx="237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Author’s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0B2833C-46B8-A87B-B487-5201EAB06248}"/>
              </a:ext>
            </a:extLst>
          </p:cNvPr>
          <p:cNvSpPr txBox="1"/>
          <p:nvPr/>
        </p:nvSpPr>
        <p:spPr>
          <a:xfrm>
            <a:off x="4210312" y="3290944"/>
            <a:ext cx="2379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Affiliations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(Arial 36)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FB42F22-F2B0-7199-0A48-723F0478F965}"/>
              </a:ext>
            </a:extLst>
          </p:cNvPr>
          <p:cNvSpPr txBox="1"/>
          <p:nvPr/>
        </p:nvSpPr>
        <p:spPr>
          <a:xfrm>
            <a:off x="1184154" y="2936536"/>
            <a:ext cx="1548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logo of</a:t>
            </a:r>
          </a:p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yout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institution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0FA2398-0834-9B4C-7B1D-CD3335FB4913}"/>
              </a:ext>
            </a:extLst>
          </p:cNvPr>
          <p:cNvSpPr txBox="1"/>
          <p:nvPr/>
        </p:nvSpPr>
        <p:spPr>
          <a:xfrm>
            <a:off x="8067535" y="2981873"/>
            <a:ext cx="1548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flag of</a:t>
            </a:r>
          </a:p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yout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country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B8B5126-D4A3-17E4-85C6-EF66CECC464F}"/>
              </a:ext>
            </a:extLst>
          </p:cNvPr>
          <p:cNvSpPr txBox="1"/>
          <p:nvPr/>
        </p:nvSpPr>
        <p:spPr>
          <a:xfrm>
            <a:off x="3414225" y="2556783"/>
            <a:ext cx="3971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PROJECT TITLE</a:t>
            </a:r>
          </a:p>
        </p:txBody>
      </p:sp>
    </p:spTree>
    <p:extLst>
      <p:ext uri="{BB962C8B-B14F-4D97-AF65-F5344CB8AC3E}">
        <p14:creationId xmlns:p14="http://schemas.microsoft.com/office/powerpoint/2010/main" val="156307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>
            <a:extLst>
              <a:ext uri="{FF2B5EF4-FFF2-40B4-BE49-F238E27FC236}">
                <a16:creationId xmlns:a16="http://schemas.microsoft.com/office/drawing/2014/main" id="{CB5219AC-2920-437A-7C73-676E99BB7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1"/>
            <a:ext cx="10799764" cy="607486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5D8C98B-B092-11DF-8E1E-7EC3B2D0C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48" y="438025"/>
            <a:ext cx="2772466" cy="509054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BDCFEB2E-E571-9054-AAC9-7063A8B4186B}"/>
              </a:ext>
            </a:extLst>
          </p:cNvPr>
          <p:cNvSpPr txBox="1"/>
          <p:nvPr/>
        </p:nvSpPr>
        <p:spPr>
          <a:xfrm>
            <a:off x="771508" y="1622288"/>
            <a:ext cx="3971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 Short text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 Figures can be inserted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B53FCF54-8510-F1E9-491B-D1E576C2A9A2}"/>
              </a:ext>
            </a:extLst>
          </p:cNvPr>
          <p:cNvSpPr txBox="1"/>
          <p:nvPr/>
        </p:nvSpPr>
        <p:spPr>
          <a:xfrm>
            <a:off x="771508" y="5201079"/>
            <a:ext cx="3971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3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>
            <a:extLst>
              <a:ext uri="{FF2B5EF4-FFF2-40B4-BE49-F238E27FC236}">
                <a16:creationId xmlns:a16="http://schemas.microsoft.com/office/drawing/2014/main" id="{CB5219AC-2920-437A-7C73-676E99BB7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1"/>
            <a:ext cx="10799764" cy="607486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5542950-5249-C695-6B45-FEF261857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48" y="438025"/>
            <a:ext cx="2772466" cy="50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6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>
            <a:extLst>
              <a:ext uri="{FF2B5EF4-FFF2-40B4-BE49-F238E27FC236}">
                <a16:creationId xmlns:a16="http://schemas.microsoft.com/office/drawing/2014/main" id="{CB5219AC-2920-437A-7C73-676E99BB7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1"/>
            <a:ext cx="10799764" cy="607486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37BB367B-58D2-19BC-3D7A-408E0B95D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48" y="438025"/>
            <a:ext cx="2772466" cy="50905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CF52D7C-EF64-EF00-3543-D9FBF41D4636}"/>
              </a:ext>
            </a:extLst>
          </p:cNvPr>
          <p:cNvSpPr txBox="1"/>
          <p:nvPr/>
        </p:nvSpPr>
        <p:spPr>
          <a:xfrm>
            <a:off x="771508" y="1622288"/>
            <a:ext cx="9276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Inform approvals of ethics committees, when applicable.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1DFB8C6-B738-2A05-58A5-D17AB64D9D8A}"/>
              </a:ext>
            </a:extLst>
          </p:cNvPr>
          <p:cNvSpPr txBox="1"/>
          <p:nvPr/>
        </p:nvSpPr>
        <p:spPr>
          <a:xfrm>
            <a:off x="771508" y="5201079"/>
            <a:ext cx="3971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References (if any):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8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>
            <a:extLst>
              <a:ext uri="{FF2B5EF4-FFF2-40B4-BE49-F238E27FC236}">
                <a16:creationId xmlns:a16="http://schemas.microsoft.com/office/drawing/2014/main" id="{CB5219AC-2920-437A-7C73-676E99BB7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1"/>
            <a:ext cx="10799764" cy="607486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753BE6B-CAAE-A871-5D0F-576476DF5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48" y="438025"/>
            <a:ext cx="2772466" cy="50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>
            <a:extLst>
              <a:ext uri="{FF2B5EF4-FFF2-40B4-BE49-F238E27FC236}">
                <a16:creationId xmlns:a16="http://schemas.microsoft.com/office/drawing/2014/main" id="{CB5219AC-2920-437A-7C73-676E99BB7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1"/>
            <a:ext cx="10799764" cy="607486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ADE30C1-5A69-12F8-F3FC-AE189B485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48" y="438025"/>
            <a:ext cx="2772466" cy="50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5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>
            <a:extLst>
              <a:ext uri="{FF2B5EF4-FFF2-40B4-BE49-F238E27FC236}">
                <a16:creationId xmlns:a16="http://schemas.microsoft.com/office/drawing/2014/main" id="{CB5219AC-2920-437A-7C73-676E99BB7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1"/>
            <a:ext cx="10799764" cy="607486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057413A-4E71-F93A-1454-3559E33EC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69" y="432261"/>
            <a:ext cx="2741425" cy="50905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B3E7477-EC60-D8AE-EBA6-5C11E63FA10A}"/>
              </a:ext>
            </a:extLst>
          </p:cNvPr>
          <p:cNvSpPr txBox="1"/>
          <p:nvPr/>
        </p:nvSpPr>
        <p:spPr>
          <a:xfrm>
            <a:off x="5665056" y="2576881"/>
            <a:ext cx="3971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 Your Name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• Your Contact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921046E-3FDA-778F-82FA-E374D1870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50" y="1444659"/>
            <a:ext cx="2686466" cy="318763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140826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49</Words>
  <Application>Microsoft Office PowerPoint</Application>
  <PresentationFormat>Personalizar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Henrique</dc:creator>
  <cp:lastModifiedBy>Henrique</cp:lastModifiedBy>
  <cp:revision>3</cp:revision>
  <dcterms:created xsi:type="dcterms:W3CDTF">2023-01-16T14:51:32Z</dcterms:created>
  <dcterms:modified xsi:type="dcterms:W3CDTF">2023-01-16T17:52:33Z</dcterms:modified>
</cp:coreProperties>
</file>