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8800425" cy="35999738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D29"/>
    <a:srgbClr val="EB5C15"/>
    <a:srgbClr val="3662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93" autoAdjust="0"/>
    <p:restoredTop sz="94660"/>
  </p:normalViewPr>
  <p:slideViewPr>
    <p:cSldViewPr snapToGrid="0">
      <p:cViewPr varScale="1">
        <p:scale>
          <a:sx n="22" d="100"/>
          <a:sy n="22" d="100"/>
        </p:scale>
        <p:origin x="29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5891626"/>
            <a:ext cx="24480361" cy="1253324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18908198"/>
            <a:ext cx="21600319" cy="869160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4A975-FE2A-4D37-9E0C-DA903470E3E4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C76A4-D24B-4EBD-A511-76307E6594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8240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4A975-FE2A-4D37-9E0C-DA903470E3E4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C76A4-D24B-4EBD-A511-76307E6594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389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1916653"/>
            <a:ext cx="6210092" cy="3050811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1916653"/>
            <a:ext cx="18270270" cy="3050811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4A975-FE2A-4D37-9E0C-DA903470E3E4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C76A4-D24B-4EBD-A511-76307E6594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099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4A975-FE2A-4D37-9E0C-DA903470E3E4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C76A4-D24B-4EBD-A511-76307E6594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7807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8974945"/>
            <a:ext cx="24840367" cy="14974888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4091502"/>
            <a:ext cx="24840367" cy="7874940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4A975-FE2A-4D37-9E0C-DA903470E3E4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C76A4-D24B-4EBD-A511-76307E6594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4373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9583264"/>
            <a:ext cx="12240181" cy="2284150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9583264"/>
            <a:ext cx="12240181" cy="2284150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4A975-FE2A-4D37-9E0C-DA903470E3E4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C76A4-D24B-4EBD-A511-76307E6594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9394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916661"/>
            <a:ext cx="24840367" cy="695828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8824938"/>
            <a:ext cx="12183928" cy="4324966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3149904"/>
            <a:ext cx="12183928" cy="193415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8824938"/>
            <a:ext cx="12243932" cy="4324966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3149904"/>
            <a:ext cx="12243932" cy="193415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4A975-FE2A-4D37-9E0C-DA903470E3E4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C76A4-D24B-4EBD-A511-76307E6594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5883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4A975-FE2A-4D37-9E0C-DA903470E3E4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C76A4-D24B-4EBD-A511-76307E6594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1319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4A975-FE2A-4D37-9E0C-DA903470E3E4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C76A4-D24B-4EBD-A511-76307E6594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9831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99982"/>
            <a:ext cx="9288887" cy="839993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5183304"/>
            <a:ext cx="14580215" cy="25583147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0799922"/>
            <a:ext cx="9288887" cy="20008190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4A975-FE2A-4D37-9E0C-DA903470E3E4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C76A4-D24B-4EBD-A511-76307E6594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5961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99982"/>
            <a:ext cx="9288887" cy="839993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5183304"/>
            <a:ext cx="14580215" cy="25583147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0799922"/>
            <a:ext cx="9288887" cy="20008190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4A975-FE2A-4D37-9E0C-DA903470E3E4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C76A4-D24B-4EBD-A511-76307E6594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6741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1916661"/>
            <a:ext cx="24840367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9583264"/>
            <a:ext cx="24840367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33366432"/>
            <a:ext cx="648009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4A975-FE2A-4D37-9E0C-DA903470E3E4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33366432"/>
            <a:ext cx="9720143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33366432"/>
            <a:ext cx="648009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C76A4-D24B-4EBD-A511-76307E6594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6350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Imagem 78">
            <a:extLst>
              <a:ext uri="{FF2B5EF4-FFF2-40B4-BE49-F238E27FC236}">
                <a16:creationId xmlns:a16="http://schemas.microsoft.com/office/drawing/2014/main" id="{C809CCB7-763B-4BAC-9175-C63D0FFD64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24" y="15478"/>
            <a:ext cx="28706601" cy="36000000"/>
          </a:xfrm>
          <a:prstGeom prst="rect">
            <a:avLst/>
          </a:prstGeom>
        </p:spPr>
      </p:pic>
      <p:sp>
        <p:nvSpPr>
          <p:cNvPr id="81" name="CaixaDeTexto 80">
            <a:extLst>
              <a:ext uri="{FF2B5EF4-FFF2-40B4-BE49-F238E27FC236}">
                <a16:creationId xmlns:a16="http://schemas.microsoft.com/office/drawing/2014/main" id="{A38CCA10-DE1F-4849-807D-897D1255DF0F}"/>
              </a:ext>
            </a:extLst>
          </p:cNvPr>
          <p:cNvSpPr txBox="1"/>
          <p:nvPr/>
        </p:nvSpPr>
        <p:spPr>
          <a:xfrm>
            <a:off x="3189247" y="4990673"/>
            <a:ext cx="23215221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1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</a:t>
            </a:r>
          </a:p>
        </p:txBody>
      </p:sp>
      <p:sp>
        <p:nvSpPr>
          <p:cNvPr id="82" name="Google Shape;56;p13">
            <a:extLst>
              <a:ext uri="{FF2B5EF4-FFF2-40B4-BE49-F238E27FC236}">
                <a16:creationId xmlns:a16="http://schemas.microsoft.com/office/drawing/2014/main" id="{361539EE-FB48-4B83-BA8E-FA268F83C29A}"/>
              </a:ext>
            </a:extLst>
          </p:cNvPr>
          <p:cNvSpPr txBox="1"/>
          <p:nvPr/>
        </p:nvSpPr>
        <p:spPr>
          <a:xfrm>
            <a:off x="1703791" y="5988956"/>
            <a:ext cx="25809793" cy="3070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4" tIns="121904" rIns="121904" bIns="121904" anchor="t" anchorCtr="0">
            <a:noAutofit/>
          </a:bodyPr>
          <a:lstStyle/>
          <a:p>
            <a:pPr algn="ctr"/>
            <a:r>
              <a:rPr lang="en-U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01</a:t>
            </a:r>
            <a:r>
              <a:rPr lang="en-US" sz="51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Name 02</a:t>
            </a:r>
            <a:r>
              <a:rPr lang="en-US" sz="51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Name 03</a:t>
            </a:r>
            <a:r>
              <a:rPr lang="en-US" sz="51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5100" baseline="30000" dirty="0">
              <a:latin typeface="Times New Roman" panose="02020603050405020304" pitchFamily="18" charset="0"/>
              <a:ea typeface="Open Sans"/>
              <a:cs typeface="Times New Roman" panose="02020603050405020304" pitchFamily="18" charset="0"/>
              <a:sym typeface="Open Sans"/>
            </a:endParaRPr>
          </a:p>
          <a:p>
            <a:pPr algn="ctr"/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email@aaa.com.br (</a:t>
            </a:r>
            <a:r>
              <a:rPr lang="pt-BR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Author´s</a:t>
            </a: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email</a:t>
            </a: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pt-BR" sz="5867" dirty="0"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</a:br>
            <a:r>
              <a:rPr lang="en-US" sz="4200" baseline="30000" dirty="0"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a</a:t>
            </a:r>
            <a:r>
              <a:rPr lang="en-US" sz="4200" dirty="0"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University 01, </a:t>
            </a:r>
            <a:r>
              <a:rPr lang="en-US" sz="4200" baseline="30000" dirty="0"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b</a:t>
            </a:r>
            <a:r>
              <a:rPr lang="en-US" sz="4200" dirty="0"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University 02, P.O Box: 00000, CEP 99999-999, City, State, Country.</a:t>
            </a:r>
          </a:p>
        </p:txBody>
      </p:sp>
      <p:sp>
        <p:nvSpPr>
          <p:cNvPr id="83" name="Google Shape;55;p13">
            <a:extLst>
              <a:ext uri="{FF2B5EF4-FFF2-40B4-BE49-F238E27FC236}">
                <a16:creationId xmlns:a16="http://schemas.microsoft.com/office/drawing/2014/main" id="{6C3CF6D4-4E9A-4467-BC20-B4BC060CC773}"/>
              </a:ext>
            </a:extLst>
          </p:cNvPr>
          <p:cNvSpPr txBox="1"/>
          <p:nvPr/>
        </p:nvSpPr>
        <p:spPr>
          <a:xfrm>
            <a:off x="2603098" y="9152052"/>
            <a:ext cx="1238092" cy="616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4" tIns="121904" rIns="121904" bIns="121904" anchor="t" anchorCtr="0">
            <a:noAutofit/>
          </a:bodyPr>
          <a:lstStyle/>
          <a:p>
            <a:endParaRPr lang="pt-BR" sz="1867" b="1" dirty="0">
              <a:solidFill>
                <a:schemeClr val="accent1">
                  <a:lumMod val="75000"/>
                </a:schemeClr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4" name="Google Shape;55;p13">
            <a:extLst>
              <a:ext uri="{FF2B5EF4-FFF2-40B4-BE49-F238E27FC236}">
                <a16:creationId xmlns:a16="http://schemas.microsoft.com/office/drawing/2014/main" id="{2AAB5AE2-1F00-4372-ADA6-0C4D676D77C9}"/>
              </a:ext>
            </a:extLst>
          </p:cNvPr>
          <p:cNvSpPr txBox="1"/>
          <p:nvPr/>
        </p:nvSpPr>
        <p:spPr>
          <a:xfrm>
            <a:off x="15233536" y="9148216"/>
            <a:ext cx="6686801" cy="1331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4" tIns="121904" rIns="121904" bIns="121904" anchor="t" anchorCtr="0">
            <a:noAutofit/>
          </a:bodyPr>
          <a:lstStyle/>
          <a:p>
            <a:r>
              <a:rPr lang="pt-BR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Lato"/>
                <a:cs typeface="Times New Roman" panose="02020603050405020304" pitchFamily="18" charset="0"/>
                <a:sym typeface="Lato"/>
              </a:rPr>
              <a:t>RESULTS</a:t>
            </a:r>
          </a:p>
        </p:txBody>
      </p:sp>
      <p:sp>
        <p:nvSpPr>
          <p:cNvPr id="85" name="CaixaDeTexto 84">
            <a:extLst>
              <a:ext uri="{FF2B5EF4-FFF2-40B4-BE49-F238E27FC236}">
                <a16:creationId xmlns:a16="http://schemas.microsoft.com/office/drawing/2014/main" id="{8C878755-85E8-4BDE-AD66-0768FD270783}"/>
              </a:ext>
            </a:extLst>
          </p:cNvPr>
          <p:cNvSpPr txBox="1"/>
          <p:nvPr/>
        </p:nvSpPr>
        <p:spPr>
          <a:xfrm>
            <a:off x="1523701" y="21044677"/>
            <a:ext cx="12876512" cy="13449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sz="2800" dirty="0"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Give preference to schemes and illustrations to describe the procedures employed in your work.</a:t>
            </a:r>
          </a:p>
          <a:p>
            <a:pPr algn="just"/>
            <a:r>
              <a:rPr lang="pt-BR" sz="2800" dirty="0"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No</a:t>
            </a:r>
            <a:r>
              <a:rPr lang="pt-BR" sz="2800" spc="20" dirty="0">
                <a:latin typeface="Arial"/>
                <a:cs typeface="Arial"/>
              </a:rPr>
              <a:t>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ononononononononononononononononononononononononononononononononononononononononononononononononononononononononononononononononononononononononononononononononononononononononononononononononononononononononononononononononononononononononononononononononon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nonononononono</a:t>
            </a:r>
            <a:endParaRPr lang="pt-BR" sz="2800" dirty="0">
              <a:latin typeface="Arial" panose="020B0604020202020204" pitchFamily="34" charset="0"/>
              <a:ea typeface="Open Sans"/>
              <a:cs typeface="Arial" panose="020B0604020202020204" pitchFamily="34" charset="0"/>
              <a:sym typeface="Open Sans"/>
            </a:endParaRPr>
          </a:p>
          <a:p>
            <a:pPr algn="just"/>
            <a:endParaRPr lang="pt-BR" sz="2800" dirty="0">
              <a:latin typeface="Arial" panose="020B0604020202020204" pitchFamily="34" charset="0"/>
              <a:ea typeface="Open Sans"/>
              <a:cs typeface="Arial" panose="020B0604020202020204" pitchFamily="34" charset="0"/>
              <a:sym typeface="Open Sans"/>
            </a:endParaRPr>
          </a:p>
          <a:p>
            <a:pPr lvl="0" algn="just"/>
            <a:endParaRPr lang="pt-BR" sz="2800" dirty="0">
              <a:latin typeface="Arial" panose="020B0604020202020204" pitchFamily="34" charset="0"/>
              <a:ea typeface="Open Sans"/>
              <a:cs typeface="Arial" panose="020B0604020202020204" pitchFamily="34" charset="0"/>
              <a:sym typeface="Open Sans"/>
            </a:endParaRPr>
          </a:p>
        </p:txBody>
      </p:sp>
      <p:sp>
        <p:nvSpPr>
          <p:cNvPr id="86" name="CaixaDeTexto 85">
            <a:extLst>
              <a:ext uri="{FF2B5EF4-FFF2-40B4-BE49-F238E27FC236}">
                <a16:creationId xmlns:a16="http://schemas.microsoft.com/office/drawing/2014/main" id="{B77CE52E-616B-457F-85D7-B6003F57FA13}"/>
              </a:ext>
            </a:extLst>
          </p:cNvPr>
          <p:cNvSpPr txBox="1"/>
          <p:nvPr/>
        </p:nvSpPr>
        <p:spPr>
          <a:xfrm>
            <a:off x="15272853" y="10081223"/>
            <a:ext cx="1254574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sz="2800" dirty="0"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Avoid  excessive use of text. Give preference to tables and figures to describe the results from your work. </a:t>
            </a:r>
            <a:r>
              <a:rPr lang="pt-BR" sz="2800" dirty="0"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No</a:t>
            </a:r>
            <a:r>
              <a:rPr lang="pt-BR" sz="2800" spc="20" dirty="0">
                <a:latin typeface="Arial"/>
                <a:cs typeface="Arial"/>
              </a:rPr>
              <a:t>nonononononononononononononononononononononononononononononononononononononononononononononononononononononononononononononononononononononononononononononononononononononononononononononononononononononononononononononononononononononononono</a:t>
            </a:r>
          </a:p>
          <a:p>
            <a:pPr lvl="0" algn="just"/>
            <a:endParaRPr lang="pt-BR" sz="2800" dirty="0">
              <a:latin typeface="Arial" panose="020B0604020202020204" pitchFamily="34" charset="0"/>
              <a:ea typeface="Open Sans"/>
              <a:cs typeface="Arial" panose="020B0604020202020204" pitchFamily="34" charset="0"/>
              <a:sym typeface="Open Sans"/>
            </a:endParaRPr>
          </a:p>
          <a:p>
            <a:pPr lvl="0" algn="just"/>
            <a:r>
              <a:rPr lang="pt-BR" sz="3200" b="1" dirty="0"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TABLE</a:t>
            </a:r>
            <a:r>
              <a:rPr lang="pt-BR" sz="2800" dirty="0"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. </a:t>
            </a:r>
            <a:r>
              <a:rPr lang="pt-BR" sz="2800" dirty="0" err="1"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Nononononononononnononononononnonoon</a:t>
            </a:r>
            <a:r>
              <a:rPr lang="pt-BR" sz="2800" spc="20" dirty="0" err="1">
                <a:latin typeface="Arial"/>
                <a:cs typeface="Arial"/>
              </a:rPr>
              <a:t>nononononononon</a:t>
            </a:r>
            <a:r>
              <a:rPr lang="pt-BR" sz="2800" dirty="0" err="1"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o</a:t>
            </a:r>
            <a:endParaRPr lang="pt-BR" sz="2800" dirty="0">
              <a:latin typeface="Arial" panose="020B0604020202020204" pitchFamily="34" charset="0"/>
              <a:ea typeface="Open Sans"/>
              <a:cs typeface="Arial" panose="020B0604020202020204" pitchFamily="34" charset="0"/>
              <a:sym typeface="Open Sans"/>
            </a:endParaRPr>
          </a:p>
        </p:txBody>
      </p:sp>
      <p:sp>
        <p:nvSpPr>
          <p:cNvPr id="87" name="Google Shape;55;p13">
            <a:extLst>
              <a:ext uri="{FF2B5EF4-FFF2-40B4-BE49-F238E27FC236}">
                <a16:creationId xmlns:a16="http://schemas.microsoft.com/office/drawing/2014/main" id="{0EE03866-39E5-4C67-8816-F83AF37569EC}"/>
              </a:ext>
            </a:extLst>
          </p:cNvPr>
          <p:cNvSpPr txBox="1"/>
          <p:nvPr/>
        </p:nvSpPr>
        <p:spPr>
          <a:xfrm>
            <a:off x="1566092" y="20114197"/>
            <a:ext cx="8375299" cy="1318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4" tIns="121904" rIns="121904" bIns="121904" anchor="t" anchorCtr="0">
            <a:noAutofit/>
          </a:bodyPr>
          <a:lstStyle/>
          <a:p>
            <a:r>
              <a:rPr lang="pt-BR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Lato"/>
                <a:cs typeface="Times New Roman" panose="02020603050405020304" pitchFamily="18" charset="0"/>
                <a:sym typeface="Lato"/>
              </a:rPr>
              <a:t>MATERIALS AND METHODS</a:t>
            </a:r>
          </a:p>
        </p:txBody>
      </p:sp>
      <p:sp>
        <p:nvSpPr>
          <p:cNvPr id="88" name="Google Shape;55;p13">
            <a:extLst>
              <a:ext uri="{FF2B5EF4-FFF2-40B4-BE49-F238E27FC236}">
                <a16:creationId xmlns:a16="http://schemas.microsoft.com/office/drawing/2014/main" id="{722877CA-0DCA-4D5D-888D-4FC6A076EF60}"/>
              </a:ext>
            </a:extLst>
          </p:cNvPr>
          <p:cNvSpPr txBox="1"/>
          <p:nvPr/>
        </p:nvSpPr>
        <p:spPr>
          <a:xfrm>
            <a:off x="1526593" y="14310314"/>
            <a:ext cx="4133162" cy="14265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4" tIns="121904" rIns="121904" bIns="121904" anchor="t" anchorCtr="0">
            <a:noAutofit/>
          </a:bodyPr>
          <a:lstStyle/>
          <a:p>
            <a:r>
              <a:rPr lang="pt-BR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Lato"/>
                <a:cs typeface="Times New Roman" panose="02020603050405020304" pitchFamily="18" charset="0"/>
                <a:sym typeface="Lato"/>
              </a:rPr>
              <a:t>OBJECTIVE</a:t>
            </a:r>
          </a:p>
        </p:txBody>
      </p:sp>
      <p:sp>
        <p:nvSpPr>
          <p:cNvPr id="89" name="Google Shape;55;p13">
            <a:extLst>
              <a:ext uri="{FF2B5EF4-FFF2-40B4-BE49-F238E27FC236}">
                <a16:creationId xmlns:a16="http://schemas.microsoft.com/office/drawing/2014/main" id="{0FC73C4A-19BC-4E8A-9C04-BDD38FB30A62}"/>
              </a:ext>
            </a:extLst>
          </p:cNvPr>
          <p:cNvSpPr txBox="1"/>
          <p:nvPr/>
        </p:nvSpPr>
        <p:spPr>
          <a:xfrm>
            <a:off x="1585324" y="9060204"/>
            <a:ext cx="4735938" cy="1020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4" tIns="121904" rIns="121904" bIns="121904" anchor="t" anchorCtr="0">
            <a:noAutofit/>
          </a:bodyPr>
          <a:lstStyle/>
          <a:p>
            <a:pPr lvl="0"/>
            <a:r>
              <a:rPr lang="pt-BR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Lato"/>
                <a:cs typeface="Times New Roman" panose="02020603050405020304" pitchFamily="18" charset="0"/>
                <a:sym typeface="Lato"/>
              </a:rPr>
              <a:t>INTRODUCTION </a:t>
            </a:r>
          </a:p>
        </p:txBody>
      </p:sp>
      <p:sp>
        <p:nvSpPr>
          <p:cNvPr id="90" name="CaixaDeTexto 89">
            <a:extLst>
              <a:ext uri="{FF2B5EF4-FFF2-40B4-BE49-F238E27FC236}">
                <a16:creationId xmlns:a16="http://schemas.microsoft.com/office/drawing/2014/main" id="{A8B8B6A4-42E1-4293-B2BC-0F3BC87EFB5A}"/>
              </a:ext>
            </a:extLst>
          </p:cNvPr>
          <p:cNvSpPr txBox="1"/>
          <p:nvPr/>
        </p:nvSpPr>
        <p:spPr>
          <a:xfrm>
            <a:off x="1523700" y="10132680"/>
            <a:ext cx="128765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sz="2800" dirty="0"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You should write a short introduction.  Avoid writing a long text  </a:t>
            </a:r>
            <a:r>
              <a:rPr lang="pt-BR" sz="2800" spc="20" dirty="0">
                <a:latin typeface="Arial"/>
                <a:ea typeface="Open Sans"/>
                <a:cs typeface="Arial"/>
                <a:sym typeface="Open Sans"/>
              </a:rPr>
              <a:t>N</a:t>
            </a:r>
            <a:r>
              <a:rPr lang="pt-BR" sz="2800" spc="20" dirty="0">
                <a:latin typeface="Arial"/>
                <a:cs typeface="Arial"/>
              </a:rPr>
              <a:t>ononononononononononononononononononononononononononononononononononononononononononononononononononononononononon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</a:t>
            </a:r>
            <a:endParaRPr lang="pt-BR" sz="2800" dirty="0">
              <a:latin typeface="Arial" panose="020B0604020202020204" pitchFamily="34" charset="0"/>
              <a:ea typeface="Open Sans"/>
              <a:cs typeface="Arial" panose="020B0604020202020204" pitchFamily="34" charset="0"/>
              <a:sym typeface="Open Sans"/>
            </a:endParaRPr>
          </a:p>
        </p:txBody>
      </p:sp>
      <p:sp>
        <p:nvSpPr>
          <p:cNvPr id="91" name="Google Shape;55;p13">
            <a:extLst>
              <a:ext uri="{FF2B5EF4-FFF2-40B4-BE49-F238E27FC236}">
                <a16:creationId xmlns:a16="http://schemas.microsoft.com/office/drawing/2014/main" id="{4CA4DD78-9D9F-467C-AC9A-3303B948A8C7}"/>
              </a:ext>
            </a:extLst>
          </p:cNvPr>
          <p:cNvSpPr txBox="1"/>
          <p:nvPr/>
        </p:nvSpPr>
        <p:spPr>
          <a:xfrm>
            <a:off x="15226916" y="24835706"/>
            <a:ext cx="5156583" cy="7705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4" tIns="121904" rIns="121904" bIns="121904" anchor="t" anchorCtr="0">
            <a:noAutofit/>
          </a:bodyPr>
          <a:lstStyle/>
          <a:p>
            <a:r>
              <a:rPr lang="pt-BR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Lato"/>
                <a:cs typeface="Times New Roman" panose="02020603050405020304" pitchFamily="18" charset="0"/>
                <a:sym typeface="Lato"/>
              </a:rPr>
              <a:t>CONCLUSIONS</a:t>
            </a:r>
          </a:p>
        </p:txBody>
      </p:sp>
      <p:sp>
        <p:nvSpPr>
          <p:cNvPr id="97" name="Retângulo 96">
            <a:extLst>
              <a:ext uri="{FF2B5EF4-FFF2-40B4-BE49-F238E27FC236}">
                <a16:creationId xmlns:a16="http://schemas.microsoft.com/office/drawing/2014/main" id="{C639A019-76C9-45E7-8688-717835D2A0DD}"/>
              </a:ext>
            </a:extLst>
          </p:cNvPr>
          <p:cNvSpPr/>
          <p:nvPr/>
        </p:nvSpPr>
        <p:spPr>
          <a:xfrm flipV="1">
            <a:off x="1457867" y="9811385"/>
            <a:ext cx="12876512" cy="6096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7256"/>
          </a:p>
        </p:txBody>
      </p:sp>
      <p:sp>
        <p:nvSpPr>
          <p:cNvPr id="98" name="CaixaDeTexto 97">
            <a:extLst>
              <a:ext uri="{FF2B5EF4-FFF2-40B4-BE49-F238E27FC236}">
                <a16:creationId xmlns:a16="http://schemas.microsoft.com/office/drawing/2014/main" id="{FEDDF7D7-99B8-4C19-B8BD-424C5D3F5A1C}"/>
              </a:ext>
            </a:extLst>
          </p:cNvPr>
          <p:cNvSpPr txBox="1"/>
          <p:nvPr/>
        </p:nvSpPr>
        <p:spPr>
          <a:xfrm>
            <a:off x="1523700" y="15276849"/>
            <a:ext cx="128765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spc="20" dirty="0">
                <a:latin typeface="Arial"/>
                <a:cs typeface="Arial"/>
              </a:rPr>
              <a:t>nononononononononononononononononononononononononononononononononononononononononononononononononononononononononononononononononononononononononononononononononononononononononononononononononononononononononononononononononononononononononononononononononononononon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</a:t>
            </a:r>
            <a:endParaRPr lang="pt-BR" sz="2800" dirty="0">
              <a:latin typeface="Times New Roman" panose="02020603050405020304" pitchFamily="18" charset="0"/>
              <a:ea typeface="Open Sans"/>
              <a:cs typeface="Times New Roman" panose="02020603050405020304" pitchFamily="18" charset="0"/>
              <a:sym typeface="Open Sans"/>
            </a:endParaRPr>
          </a:p>
        </p:txBody>
      </p:sp>
      <p:sp>
        <p:nvSpPr>
          <p:cNvPr id="101" name="Retângulo 100">
            <a:extLst>
              <a:ext uri="{FF2B5EF4-FFF2-40B4-BE49-F238E27FC236}">
                <a16:creationId xmlns:a16="http://schemas.microsoft.com/office/drawing/2014/main" id="{D6651E2C-21CB-40B8-B0B2-F44F7E0F842E}"/>
              </a:ext>
            </a:extLst>
          </p:cNvPr>
          <p:cNvSpPr/>
          <p:nvPr/>
        </p:nvSpPr>
        <p:spPr>
          <a:xfrm>
            <a:off x="15226916" y="13987088"/>
            <a:ext cx="12381407" cy="333312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7256" dirty="0">
              <a:highlight>
                <a:srgbClr val="000080"/>
              </a:highlight>
            </a:endParaRPr>
          </a:p>
        </p:txBody>
      </p:sp>
      <p:sp>
        <p:nvSpPr>
          <p:cNvPr id="104" name="CaixaDeTexto 103">
            <a:extLst>
              <a:ext uri="{FF2B5EF4-FFF2-40B4-BE49-F238E27FC236}">
                <a16:creationId xmlns:a16="http://schemas.microsoft.com/office/drawing/2014/main" id="{16718D1B-73AC-490C-9791-38AAA8C0BCB0}"/>
              </a:ext>
            </a:extLst>
          </p:cNvPr>
          <p:cNvSpPr txBox="1"/>
          <p:nvPr/>
        </p:nvSpPr>
        <p:spPr>
          <a:xfrm>
            <a:off x="15218345" y="25837373"/>
            <a:ext cx="125457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sz="2800" dirty="0"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You should give bullet point that convey the core findings of your research. </a:t>
            </a:r>
            <a:r>
              <a:rPr lang="en-US" sz="2800" dirty="0" err="1"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Nononononononononononononononono</a:t>
            </a:r>
            <a:r>
              <a:rPr lang="pt-BR" sz="2800" spc="20" dirty="0" err="1">
                <a:latin typeface="Arial"/>
                <a:cs typeface="Arial"/>
              </a:rPr>
              <a:t>nonononononononononononononon</a:t>
            </a:r>
            <a:endParaRPr lang="en-US" sz="2800" dirty="0">
              <a:latin typeface="Arial" panose="020B0604020202020204" pitchFamily="34" charset="0"/>
              <a:ea typeface="Open Sans"/>
              <a:cs typeface="Arial" panose="020B0604020202020204" pitchFamily="34" charset="0"/>
              <a:sym typeface="Open Sans"/>
            </a:endParaRPr>
          </a:p>
          <a:p>
            <a:pPr lvl="0" algn="just"/>
            <a:r>
              <a:rPr lang="en-US" sz="2800" dirty="0" err="1"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Nonononononononononononononononononononononono</a:t>
            </a:r>
            <a:r>
              <a:rPr lang="pt-BR" sz="2800" spc="20" dirty="0">
                <a:latin typeface="Arial"/>
                <a:cs typeface="Arial"/>
              </a:rPr>
              <a:t>nononononononononononononononononononononononononononononononononononononono</a:t>
            </a:r>
            <a:endParaRPr lang="en-US" sz="2800" dirty="0">
              <a:latin typeface="Arial" panose="020B0604020202020204" pitchFamily="34" charset="0"/>
              <a:ea typeface="Open Sans"/>
              <a:cs typeface="Arial" panose="020B0604020202020204" pitchFamily="34" charset="0"/>
              <a:sym typeface="Open Sans"/>
            </a:endParaRPr>
          </a:p>
        </p:txBody>
      </p:sp>
      <p:sp>
        <p:nvSpPr>
          <p:cNvPr id="105" name="Retângulo 104">
            <a:extLst>
              <a:ext uri="{FF2B5EF4-FFF2-40B4-BE49-F238E27FC236}">
                <a16:creationId xmlns:a16="http://schemas.microsoft.com/office/drawing/2014/main" id="{4E5CEF81-A19F-451E-8678-AD0267D06969}"/>
              </a:ext>
            </a:extLst>
          </p:cNvPr>
          <p:cNvSpPr/>
          <p:nvPr/>
        </p:nvSpPr>
        <p:spPr>
          <a:xfrm>
            <a:off x="1749926" y="404025"/>
            <a:ext cx="5290746" cy="3645702"/>
          </a:xfrm>
          <a:prstGeom prst="rect">
            <a:avLst/>
          </a:prstGeom>
          <a:noFill/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334" dirty="0">
                <a:solidFill>
                  <a:schemeClr val="accent6">
                    <a:lumMod val="50000"/>
                  </a:schemeClr>
                </a:solidFill>
              </a:rPr>
              <a:t>Logo </a:t>
            </a:r>
            <a:r>
              <a:rPr lang="en-US" sz="5334" dirty="0">
                <a:solidFill>
                  <a:schemeClr val="accent6">
                    <a:lumMod val="50000"/>
                  </a:schemeClr>
                </a:solidFill>
              </a:rPr>
              <a:t>(6,5cm height) of your institution</a:t>
            </a:r>
            <a:endParaRPr lang="pt-BR" sz="5334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6" name="Retângulo 105">
            <a:extLst>
              <a:ext uri="{FF2B5EF4-FFF2-40B4-BE49-F238E27FC236}">
                <a16:creationId xmlns:a16="http://schemas.microsoft.com/office/drawing/2014/main" id="{DED70347-37D9-4B37-BAE9-8EB1AAD43DF3}"/>
              </a:ext>
            </a:extLst>
          </p:cNvPr>
          <p:cNvSpPr/>
          <p:nvPr/>
        </p:nvSpPr>
        <p:spPr>
          <a:xfrm>
            <a:off x="22589740" y="415110"/>
            <a:ext cx="5290746" cy="3645702"/>
          </a:xfrm>
          <a:prstGeom prst="rect">
            <a:avLst/>
          </a:prstGeom>
          <a:noFill/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334" dirty="0">
                <a:solidFill>
                  <a:schemeClr val="accent6">
                    <a:lumMod val="50000"/>
                  </a:schemeClr>
                </a:solidFill>
              </a:rPr>
              <a:t>Logo (6,5cm height) of your institution</a:t>
            </a:r>
          </a:p>
        </p:txBody>
      </p:sp>
      <p:pic>
        <p:nvPicPr>
          <p:cNvPr id="108" name="Imagem 107">
            <a:extLst>
              <a:ext uri="{FF2B5EF4-FFF2-40B4-BE49-F238E27FC236}">
                <a16:creationId xmlns:a16="http://schemas.microsoft.com/office/drawing/2014/main" id="{C489D56A-84D1-4F37-BCFE-BAD63D67F7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9858" y="-123472"/>
            <a:ext cx="10917299" cy="4774870"/>
          </a:xfrm>
          <a:prstGeom prst="rect">
            <a:avLst/>
          </a:prstGeom>
        </p:spPr>
      </p:pic>
      <p:sp>
        <p:nvSpPr>
          <p:cNvPr id="109" name="Retângulo 108">
            <a:extLst>
              <a:ext uri="{FF2B5EF4-FFF2-40B4-BE49-F238E27FC236}">
                <a16:creationId xmlns:a16="http://schemas.microsoft.com/office/drawing/2014/main" id="{E438D8F1-5D7F-4E57-A154-53AF240AEDA8}"/>
              </a:ext>
            </a:extLst>
          </p:cNvPr>
          <p:cNvSpPr/>
          <p:nvPr/>
        </p:nvSpPr>
        <p:spPr>
          <a:xfrm>
            <a:off x="0" y="4234009"/>
            <a:ext cx="28800425" cy="457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7256" dirty="0"/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5A985F0E-C6CA-4F43-B3B0-33F93603C823}"/>
              </a:ext>
            </a:extLst>
          </p:cNvPr>
          <p:cNvSpPr/>
          <p:nvPr/>
        </p:nvSpPr>
        <p:spPr>
          <a:xfrm flipV="1">
            <a:off x="15334746" y="9813510"/>
            <a:ext cx="12532624" cy="6096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7256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D6430D29-8DA4-4185-ADEA-135DAE27FC03}"/>
              </a:ext>
            </a:extLst>
          </p:cNvPr>
          <p:cNvSpPr/>
          <p:nvPr/>
        </p:nvSpPr>
        <p:spPr>
          <a:xfrm flipV="1">
            <a:off x="1602533" y="14982337"/>
            <a:ext cx="12876512" cy="6096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7256"/>
          </a:p>
        </p:txBody>
      </p:sp>
      <p:sp>
        <p:nvSpPr>
          <p:cNvPr id="37" name="Retângulo 36">
            <a:extLst>
              <a:ext uri="{FF2B5EF4-FFF2-40B4-BE49-F238E27FC236}">
                <a16:creationId xmlns:a16="http://schemas.microsoft.com/office/drawing/2014/main" id="{54BB392F-0F13-4318-9402-B4B44B8BA666}"/>
              </a:ext>
            </a:extLst>
          </p:cNvPr>
          <p:cNvSpPr/>
          <p:nvPr/>
        </p:nvSpPr>
        <p:spPr>
          <a:xfrm flipV="1">
            <a:off x="1602533" y="20853564"/>
            <a:ext cx="12876512" cy="6096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7256"/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B3471A90-6FE4-4E2A-825E-1F750DFA798C}"/>
              </a:ext>
            </a:extLst>
          </p:cNvPr>
          <p:cNvSpPr txBox="1"/>
          <p:nvPr/>
        </p:nvSpPr>
        <p:spPr>
          <a:xfrm>
            <a:off x="15226915" y="17515745"/>
            <a:ext cx="123814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spc="20" dirty="0" err="1">
                <a:latin typeface="Arial"/>
                <a:cs typeface="Arial"/>
              </a:rPr>
              <a:t>Nononononnonononononononononononononononononnononononononono</a:t>
            </a:r>
            <a:endParaRPr lang="pt-BR" sz="2800" dirty="0"/>
          </a:p>
        </p:txBody>
      </p:sp>
      <p:sp>
        <p:nvSpPr>
          <p:cNvPr id="40" name="Retângulo 39">
            <a:extLst>
              <a:ext uri="{FF2B5EF4-FFF2-40B4-BE49-F238E27FC236}">
                <a16:creationId xmlns:a16="http://schemas.microsoft.com/office/drawing/2014/main" id="{6B5233E0-4D50-4EB1-9095-D880A406881E}"/>
              </a:ext>
            </a:extLst>
          </p:cNvPr>
          <p:cNvSpPr/>
          <p:nvPr/>
        </p:nvSpPr>
        <p:spPr>
          <a:xfrm>
            <a:off x="15272853" y="18461974"/>
            <a:ext cx="12381407" cy="51015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7256" dirty="0">
              <a:highlight>
                <a:srgbClr val="000080"/>
              </a:highlight>
            </a:endParaRPr>
          </a:p>
        </p:txBody>
      </p: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254B7D3F-07AD-4B48-BEF8-01C7E2436CB2}"/>
              </a:ext>
            </a:extLst>
          </p:cNvPr>
          <p:cNvSpPr txBox="1"/>
          <p:nvPr/>
        </p:nvSpPr>
        <p:spPr>
          <a:xfrm>
            <a:off x="15288808" y="23828887"/>
            <a:ext cx="1233405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934">
              <a:spcBef>
                <a:spcPts val="120"/>
              </a:spcBef>
            </a:pPr>
            <a:r>
              <a:rPr lang="pt-BR" sz="3200" b="1" spc="-13" dirty="0">
                <a:latin typeface="Arial"/>
                <a:cs typeface="Arial"/>
              </a:rPr>
              <a:t>FIGURE </a:t>
            </a:r>
            <a:r>
              <a:rPr lang="pt-BR" sz="3200" b="1" spc="-7" dirty="0">
                <a:latin typeface="Arial"/>
                <a:cs typeface="Arial"/>
              </a:rPr>
              <a:t>1</a:t>
            </a:r>
            <a:r>
              <a:rPr lang="pt-BR" sz="3200" spc="-7" dirty="0">
                <a:latin typeface="Arial"/>
                <a:cs typeface="Arial"/>
              </a:rPr>
              <a:t>.</a:t>
            </a:r>
            <a:r>
              <a:rPr lang="pt-BR" sz="3200" spc="7" dirty="0">
                <a:latin typeface="Arial"/>
                <a:cs typeface="Arial"/>
              </a:rPr>
              <a:t> </a:t>
            </a:r>
            <a:r>
              <a:rPr lang="pt-BR" sz="2800" spc="20" dirty="0" err="1">
                <a:latin typeface="Arial"/>
                <a:cs typeface="Arial"/>
              </a:rPr>
              <a:t>noonononononononononononononononon</a:t>
            </a:r>
            <a:endParaRPr lang="pt-BR" sz="2800" dirty="0">
              <a:latin typeface="Arial"/>
              <a:cs typeface="Arial"/>
            </a:endParaRPr>
          </a:p>
        </p:txBody>
      </p:sp>
      <p:sp>
        <p:nvSpPr>
          <p:cNvPr id="43" name="Retângulo 42">
            <a:extLst>
              <a:ext uri="{FF2B5EF4-FFF2-40B4-BE49-F238E27FC236}">
                <a16:creationId xmlns:a16="http://schemas.microsoft.com/office/drawing/2014/main" id="{50D9C1F2-47DC-4B89-9E28-FEC8762C6E59}"/>
              </a:ext>
            </a:extLst>
          </p:cNvPr>
          <p:cNvSpPr/>
          <p:nvPr/>
        </p:nvSpPr>
        <p:spPr>
          <a:xfrm flipV="1">
            <a:off x="15226916" y="25534172"/>
            <a:ext cx="12532624" cy="6096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7256"/>
          </a:p>
        </p:txBody>
      </p:sp>
      <p:sp>
        <p:nvSpPr>
          <p:cNvPr id="44" name="Google Shape;55;p13">
            <a:extLst>
              <a:ext uri="{FF2B5EF4-FFF2-40B4-BE49-F238E27FC236}">
                <a16:creationId xmlns:a16="http://schemas.microsoft.com/office/drawing/2014/main" id="{3DE76DB4-B5C2-4CC0-917E-763FC62442C9}"/>
              </a:ext>
            </a:extLst>
          </p:cNvPr>
          <p:cNvSpPr txBox="1"/>
          <p:nvPr/>
        </p:nvSpPr>
        <p:spPr>
          <a:xfrm>
            <a:off x="15334745" y="28036631"/>
            <a:ext cx="7677655" cy="518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4" tIns="121904" rIns="121904" bIns="121904" anchor="t" anchorCtr="0">
            <a:noAutofit/>
          </a:bodyPr>
          <a:lstStyle/>
          <a:p>
            <a:r>
              <a:rPr lang="pt-BR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Lato"/>
                <a:cs typeface="Times New Roman" panose="02020603050405020304" pitchFamily="18" charset="0"/>
                <a:sym typeface="Lato"/>
              </a:rPr>
              <a:t>ACKNOWLEDGEMENTS</a:t>
            </a:r>
          </a:p>
        </p:txBody>
      </p:sp>
      <p:sp>
        <p:nvSpPr>
          <p:cNvPr id="46" name="Google Shape;55;p13">
            <a:extLst>
              <a:ext uri="{FF2B5EF4-FFF2-40B4-BE49-F238E27FC236}">
                <a16:creationId xmlns:a16="http://schemas.microsoft.com/office/drawing/2014/main" id="{A94B75C4-3289-45DC-B1E9-205CBBC793C2}"/>
              </a:ext>
            </a:extLst>
          </p:cNvPr>
          <p:cNvSpPr txBox="1"/>
          <p:nvPr/>
        </p:nvSpPr>
        <p:spPr>
          <a:xfrm>
            <a:off x="15334746" y="31014909"/>
            <a:ext cx="4022780" cy="700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4" tIns="121904" rIns="121904" bIns="121904" anchor="t" anchorCtr="0">
            <a:noAutofit/>
          </a:bodyPr>
          <a:lstStyle/>
          <a:p>
            <a:r>
              <a:rPr lang="pt-BR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Lato"/>
                <a:cs typeface="Times New Roman" panose="02020603050405020304" pitchFamily="18" charset="0"/>
                <a:sym typeface="Lato"/>
              </a:rPr>
              <a:t>REFERENCES</a:t>
            </a:r>
          </a:p>
        </p:txBody>
      </p:sp>
      <p:sp>
        <p:nvSpPr>
          <p:cNvPr id="47" name="Retângulo 46">
            <a:extLst>
              <a:ext uri="{FF2B5EF4-FFF2-40B4-BE49-F238E27FC236}">
                <a16:creationId xmlns:a16="http://schemas.microsoft.com/office/drawing/2014/main" id="{DD5EB05A-15A9-4315-BC88-0A7BA45518D5}"/>
              </a:ext>
            </a:extLst>
          </p:cNvPr>
          <p:cNvSpPr/>
          <p:nvPr/>
        </p:nvSpPr>
        <p:spPr>
          <a:xfrm flipV="1">
            <a:off x="15334746" y="31718692"/>
            <a:ext cx="12532624" cy="6096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7256"/>
          </a:p>
        </p:txBody>
      </p: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B25D20DA-0CC4-4A08-8260-13FC99A47049}"/>
              </a:ext>
            </a:extLst>
          </p:cNvPr>
          <p:cNvSpPr txBox="1"/>
          <p:nvPr/>
        </p:nvSpPr>
        <p:spPr>
          <a:xfrm>
            <a:off x="15334746" y="29025858"/>
            <a:ext cx="125457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sz="2400" dirty="0"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Don’t forget to cite the funding agencies. </a:t>
            </a:r>
            <a:r>
              <a:rPr lang="en-US" sz="2400" dirty="0" err="1"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Nonononononononononononononononononononononononononono</a:t>
            </a:r>
            <a:r>
              <a:rPr lang="pt-BR" sz="2400" spc="20" dirty="0">
                <a:latin typeface="Arial"/>
                <a:cs typeface="Arial"/>
              </a:rPr>
              <a:t>nononononononononononononononononononononononononononononononononononononononononononononononononononononononononononononononononononononononononononononononono</a:t>
            </a:r>
            <a:endParaRPr lang="en-US" sz="2400" dirty="0">
              <a:latin typeface="Arial" panose="020B0604020202020204" pitchFamily="34" charset="0"/>
              <a:ea typeface="Open Sans"/>
              <a:cs typeface="Arial" panose="020B0604020202020204" pitchFamily="34" charset="0"/>
              <a:sym typeface="Open Sans"/>
            </a:endParaRPr>
          </a:p>
        </p:txBody>
      </p:sp>
      <p:sp>
        <p:nvSpPr>
          <p:cNvPr id="51" name="CaixaDeTexto 50">
            <a:extLst>
              <a:ext uri="{FF2B5EF4-FFF2-40B4-BE49-F238E27FC236}">
                <a16:creationId xmlns:a16="http://schemas.microsoft.com/office/drawing/2014/main" id="{7108DB1F-30FA-4188-BAC4-556C44621275}"/>
              </a:ext>
            </a:extLst>
          </p:cNvPr>
          <p:cNvSpPr txBox="1"/>
          <p:nvPr/>
        </p:nvSpPr>
        <p:spPr>
          <a:xfrm>
            <a:off x="15334746" y="31873519"/>
            <a:ext cx="125457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dirty="0"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You should add a small list (up to 5 references) for the work presented. </a:t>
            </a:r>
          </a:p>
          <a:p>
            <a:pPr lvl="0" algn="just"/>
            <a:r>
              <a:rPr lang="en-US" dirty="0"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Nonononononononononononononononononononononononononononononononononononononononononnonononononononononononononononononononononononononononononononononoonononononononononononononononononononononononononononononononono</a:t>
            </a:r>
          </a:p>
        </p:txBody>
      </p:sp>
      <p:sp>
        <p:nvSpPr>
          <p:cNvPr id="52" name="Retângulo 51">
            <a:extLst>
              <a:ext uri="{FF2B5EF4-FFF2-40B4-BE49-F238E27FC236}">
                <a16:creationId xmlns:a16="http://schemas.microsoft.com/office/drawing/2014/main" id="{9B9BB3F0-A1D2-4910-80F9-6E321B14F27A}"/>
              </a:ext>
            </a:extLst>
          </p:cNvPr>
          <p:cNvSpPr/>
          <p:nvPr/>
        </p:nvSpPr>
        <p:spPr>
          <a:xfrm flipV="1">
            <a:off x="15351888" y="28732581"/>
            <a:ext cx="12532624" cy="6096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7256"/>
          </a:p>
        </p:txBody>
      </p:sp>
    </p:spTree>
    <p:extLst>
      <p:ext uri="{BB962C8B-B14F-4D97-AF65-F5344CB8AC3E}">
        <p14:creationId xmlns:p14="http://schemas.microsoft.com/office/powerpoint/2010/main" val="2395874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178</Words>
  <Application>Microsoft Office PowerPoint</Application>
  <PresentationFormat>Personalizar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AttPromo</dc:creator>
  <cp:lastModifiedBy>Usuario</cp:lastModifiedBy>
  <cp:revision>14</cp:revision>
  <dcterms:created xsi:type="dcterms:W3CDTF">2024-08-21T16:23:51Z</dcterms:created>
  <dcterms:modified xsi:type="dcterms:W3CDTF">2024-11-05T13:13:26Z</dcterms:modified>
</cp:coreProperties>
</file>