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67" r:id="rId4"/>
    <p:sldId id="266" r:id="rId5"/>
    <p:sldId id="265" r:id="rId6"/>
    <p:sldId id="268" r:id="rId7"/>
    <p:sldId id="259" r:id="rId8"/>
    <p:sldId id="263" r:id="rId9"/>
  </p:sldIdLst>
  <p:sldSz cx="24385588" cy="13717588"/>
  <p:notesSz cx="6858000" cy="9144000"/>
  <p:defaultTextStyle>
    <a:defPPr>
      <a:defRPr lang="pt-BR"/>
    </a:defPPr>
    <a:lvl1pPr marL="0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8639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7278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5917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54556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43195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31834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20472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709111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1">
          <p15:clr>
            <a:srgbClr val="A4A3A4"/>
          </p15:clr>
        </p15:guide>
        <p15:guide id="2" pos="76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52DA"/>
    <a:srgbClr val="0A1C66"/>
    <a:srgbClr val="17206D"/>
    <a:srgbClr val="053F90"/>
    <a:srgbClr val="DE31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8"/>
  </p:normalViewPr>
  <p:slideViewPr>
    <p:cSldViewPr>
      <p:cViewPr varScale="1">
        <p:scale>
          <a:sx n="52" d="100"/>
          <a:sy n="52" d="100"/>
        </p:scale>
        <p:origin x="896" y="232"/>
      </p:cViewPr>
      <p:guideLst>
        <p:guide orient="horz" pos="4321"/>
        <p:guide pos="76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D7954-7783-4C8E-87AB-3B82E8DBFDDE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DD4643-8B18-4B9D-9FD2-F34763BBCC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3983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D4643-8B18-4B9D-9FD2-F34763BBCC2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9687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28919" y="4261345"/>
            <a:ext cx="20727750" cy="294039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57838" y="7773300"/>
            <a:ext cx="17069912" cy="35056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7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45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3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1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20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9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F12CC-2FF4-4CD4-9171-DD9B612898F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D4C6-4784-4813-ABFE-F7BFB0016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9249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F12CC-2FF4-4CD4-9171-DD9B612898F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D4C6-4784-4813-ABFE-F7BFB0016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0776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7679551" y="549341"/>
            <a:ext cx="5486757" cy="1170440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19280" y="549341"/>
            <a:ext cx="16053845" cy="1170440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F12CC-2FF4-4CD4-9171-DD9B612898F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D4C6-4784-4813-ABFE-F7BFB0016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008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F12CC-2FF4-4CD4-9171-DD9B612898F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D4C6-4784-4813-ABFE-F7BFB0016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168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26293" y="8814822"/>
            <a:ext cx="20727750" cy="2724465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926293" y="5814100"/>
            <a:ext cx="20727750" cy="3000721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639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727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917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4556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319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183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2047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9111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F12CC-2FF4-4CD4-9171-DD9B612898F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D4C6-4784-4813-ABFE-F7BFB0016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106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19280" y="3200772"/>
            <a:ext cx="10770301" cy="9052974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396007" y="3200772"/>
            <a:ext cx="10770301" cy="9052974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F12CC-2FF4-4CD4-9171-DD9B612898F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D4C6-4784-4813-ABFE-F7BFB0016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021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19280" y="3070582"/>
            <a:ext cx="10774536" cy="1279672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639" indent="0">
              <a:buNone/>
              <a:defRPr sz="4800" b="1"/>
            </a:lvl2pPr>
            <a:lvl3pPr marL="2177278" indent="0">
              <a:buNone/>
              <a:defRPr sz="4300" b="1"/>
            </a:lvl3pPr>
            <a:lvl4pPr marL="3265917" indent="0">
              <a:buNone/>
              <a:defRPr sz="3800" b="1"/>
            </a:lvl4pPr>
            <a:lvl5pPr marL="4354556" indent="0">
              <a:buNone/>
              <a:defRPr sz="3800" b="1"/>
            </a:lvl5pPr>
            <a:lvl6pPr marL="5443195" indent="0">
              <a:buNone/>
              <a:defRPr sz="3800" b="1"/>
            </a:lvl6pPr>
            <a:lvl7pPr marL="6531834" indent="0">
              <a:buNone/>
              <a:defRPr sz="3800" b="1"/>
            </a:lvl7pPr>
            <a:lvl8pPr marL="7620472" indent="0">
              <a:buNone/>
              <a:defRPr sz="3800" b="1"/>
            </a:lvl8pPr>
            <a:lvl9pPr marL="8709111" indent="0">
              <a:buNone/>
              <a:defRPr sz="38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19280" y="4350254"/>
            <a:ext cx="10774536" cy="7903491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2387541" y="3070582"/>
            <a:ext cx="10778769" cy="1279672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639" indent="0">
              <a:buNone/>
              <a:defRPr sz="4800" b="1"/>
            </a:lvl2pPr>
            <a:lvl3pPr marL="2177278" indent="0">
              <a:buNone/>
              <a:defRPr sz="4300" b="1"/>
            </a:lvl3pPr>
            <a:lvl4pPr marL="3265917" indent="0">
              <a:buNone/>
              <a:defRPr sz="3800" b="1"/>
            </a:lvl4pPr>
            <a:lvl5pPr marL="4354556" indent="0">
              <a:buNone/>
              <a:defRPr sz="3800" b="1"/>
            </a:lvl5pPr>
            <a:lvl6pPr marL="5443195" indent="0">
              <a:buNone/>
              <a:defRPr sz="3800" b="1"/>
            </a:lvl6pPr>
            <a:lvl7pPr marL="6531834" indent="0">
              <a:buNone/>
              <a:defRPr sz="3800" b="1"/>
            </a:lvl7pPr>
            <a:lvl8pPr marL="7620472" indent="0">
              <a:buNone/>
              <a:defRPr sz="3800" b="1"/>
            </a:lvl8pPr>
            <a:lvl9pPr marL="8709111" indent="0">
              <a:buNone/>
              <a:defRPr sz="38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2387541" y="4350254"/>
            <a:ext cx="10778769" cy="7903491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F12CC-2FF4-4CD4-9171-DD9B612898F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D4C6-4784-4813-ABFE-F7BFB0016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1614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F12CC-2FF4-4CD4-9171-DD9B612898F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D4C6-4784-4813-ABFE-F7BFB0016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0553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F12CC-2FF4-4CD4-9171-DD9B612898F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D4C6-4784-4813-ABFE-F7BFB0016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5963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81" y="546163"/>
            <a:ext cx="8022690" cy="2324369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534088" y="546164"/>
            <a:ext cx="13632221" cy="11707581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219281" y="2870533"/>
            <a:ext cx="8022690" cy="9383212"/>
          </a:xfrm>
        </p:spPr>
        <p:txBody>
          <a:bodyPr/>
          <a:lstStyle>
            <a:lvl1pPr marL="0" indent="0">
              <a:buNone/>
              <a:defRPr sz="3300"/>
            </a:lvl1pPr>
            <a:lvl2pPr marL="1088639" indent="0">
              <a:buNone/>
              <a:defRPr sz="2900"/>
            </a:lvl2pPr>
            <a:lvl3pPr marL="2177278" indent="0">
              <a:buNone/>
              <a:defRPr sz="2400"/>
            </a:lvl3pPr>
            <a:lvl4pPr marL="3265917" indent="0">
              <a:buNone/>
              <a:defRPr sz="2100"/>
            </a:lvl4pPr>
            <a:lvl5pPr marL="4354556" indent="0">
              <a:buNone/>
              <a:defRPr sz="2100"/>
            </a:lvl5pPr>
            <a:lvl6pPr marL="5443195" indent="0">
              <a:buNone/>
              <a:defRPr sz="2100"/>
            </a:lvl6pPr>
            <a:lvl7pPr marL="6531834" indent="0">
              <a:buNone/>
              <a:defRPr sz="2100"/>
            </a:lvl7pPr>
            <a:lvl8pPr marL="7620472" indent="0">
              <a:buNone/>
              <a:defRPr sz="2100"/>
            </a:lvl8pPr>
            <a:lvl9pPr marL="8709111" indent="0">
              <a:buNone/>
              <a:defRPr sz="21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F12CC-2FF4-4CD4-9171-DD9B612898F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D4C6-4784-4813-ABFE-F7BFB0016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5684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79746" y="9602312"/>
            <a:ext cx="14631353" cy="1133607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779746" y="1225692"/>
            <a:ext cx="14631353" cy="8230553"/>
          </a:xfrm>
        </p:spPr>
        <p:txBody>
          <a:bodyPr/>
          <a:lstStyle>
            <a:lvl1pPr marL="0" indent="0">
              <a:buNone/>
              <a:defRPr sz="7600"/>
            </a:lvl1pPr>
            <a:lvl2pPr marL="1088639" indent="0">
              <a:buNone/>
              <a:defRPr sz="6700"/>
            </a:lvl2pPr>
            <a:lvl3pPr marL="2177278" indent="0">
              <a:buNone/>
              <a:defRPr sz="5700"/>
            </a:lvl3pPr>
            <a:lvl4pPr marL="3265917" indent="0">
              <a:buNone/>
              <a:defRPr sz="4800"/>
            </a:lvl4pPr>
            <a:lvl5pPr marL="4354556" indent="0">
              <a:buNone/>
              <a:defRPr sz="4800"/>
            </a:lvl5pPr>
            <a:lvl6pPr marL="5443195" indent="0">
              <a:buNone/>
              <a:defRPr sz="4800"/>
            </a:lvl6pPr>
            <a:lvl7pPr marL="6531834" indent="0">
              <a:buNone/>
              <a:defRPr sz="4800"/>
            </a:lvl7pPr>
            <a:lvl8pPr marL="7620472" indent="0">
              <a:buNone/>
              <a:defRPr sz="4800"/>
            </a:lvl8pPr>
            <a:lvl9pPr marL="8709111" indent="0">
              <a:buNone/>
              <a:defRPr sz="48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779746" y="10735919"/>
            <a:ext cx="14631353" cy="1609910"/>
          </a:xfrm>
        </p:spPr>
        <p:txBody>
          <a:bodyPr/>
          <a:lstStyle>
            <a:lvl1pPr marL="0" indent="0">
              <a:buNone/>
              <a:defRPr sz="3300"/>
            </a:lvl1pPr>
            <a:lvl2pPr marL="1088639" indent="0">
              <a:buNone/>
              <a:defRPr sz="2900"/>
            </a:lvl2pPr>
            <a:lvl3pPr marL="2177278" indent="0">
              <a:buNone/>
              <a:defRPr sz="2400"/>
            </a:lvl3pPr>
            <a:lvl4pPr marL="3265917" indent="0">
              <a:buNone/>
              <a:defRPr sz="2100"/>
            </a:lvl4pPr>
            <a:lvl5pPr marL="4354556" indent="0">
              <a:buNone/>
              <a:defRPr sz="2100"/>
            </a:lvl5pPr>
            <a:lvl6pPr marL="5443195" indent="0">
              <a:buNone/>
              <a:defRPr sz="2100"/>
            </a:lvl6pPr>
            <a:lvl7pPr marL="6531834" indent="0">
              <a:buNone/>
              <a:defRPr sz="2100"/>
            </a:lvl7pPr>
            <a:lvl8pPr marL="7620472" indent="0">
              <a:buNone/>
              <a:defRPr sz="2100"/>
            </a:lvl8pPr>
            <a:lvl9pPr marL="8709111" indent="0">
              <a:buNone/>
              <a:defRPr sz="21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F12CC-2FF4-4CD4-9171-DD9B612898F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CD4C6-4784-4813-ABFE-F7BFB0016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235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219280" y="549339"/>
            <a:ext cx="21947029" cy="2286265"/>
          </a:xfrm>
          <a:prstGeom prst="rect">
            <a:avLst/>
          </a:prstGeom>
        </p:spPr>
        <p:txBody>
          <a:bodyPr vert="horz" lIns="217728" tIns="108864" rIns="217728" bIns="108864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19280" y="3200772"/>
            <a:ext cx="21947029" cy="9052974"/>
          </a:xfrm>
          <a:prstGeom prst="rect">
            <a:avLst/>
          </a:prstGeom>
        </p:spPr>
        <p:txBody>
          <a:bodyPr vert="horz" lIns="217728" tIns="108864" rIns="217728" bIns="108864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219279" y="12714173"/>
            <a:ext cx="5689971" cy="730335"/>
          </a:xfrm>
          <a:prstGeom prst="rect">
            <a:avLst/>
          </a:prstGeom>
        </p:spPr>
        <p:txBody>
          <a:bodyPr vert="horz" lIns="217728" tIns="108864" rIns="217728" bIns="108864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F12CC-2FF4-4CD4-9171-DD9B612898F4}" type="datetimeFigureOut">
              <a:rPr lang="pt-BR" smtClean="0"/>
              <a:t>19/10/2023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8331743" y="12714173"/>
            <a:ext cx="7722103" cy="730335"/>
          </a:xfrm>
          <a:prstGeom prst="rect">
            <a:avLst/>
          </a:prstGeom>
        </p:spPr>
        <p:txBody>
          <a:bodyPr vert="horz" lIns="217728" tIns="108864" rIns="217728" bIns="108864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7476338" y="12714173"/>
            <a:ext cx="5689971" cy="730335"/>
          </a:xfrm>
          <a:prstGeom prst="rect">
            <a:avLst/>
          </a:prstGeom>
        </p:spPr>
        <p:txBody>
          <a:bodyPr vert="horz" lIns="217728" tIns="108864" rIns="217728" bIns="108864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CD4C6-4784-4813-ABFE-F7BFB0016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8948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77278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479" indent="-816479" algn="l" defTabSz="2177278" rtl="0" eaLnBrk="1" latinLnBrk="0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9038" indent="-680399" algn="l" defTabSz="2177278" rtl="0" eaLnBrk="1" latinLnBrk="0" hangingPunct="1">
        <a:spcBef>
          <a:spcPct val="20000"/>
        </a:spcBef>
        <a:buFont typeface="Arial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597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10236" indent="-544319" algn="l" defTabSz="2177278" rtl="0" eaLnBrk="1" latinLnBrk="0" hangingPunct="1">
        <a:spcBef>
          <a:spcPct val="20000"/>
        </a:spcBef>
        <a:buFont typeface="Arial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8875" indent="-544319" algn="l" defTabSz="2177278" rtl="0" eaLnBrk="1" latinLnBrk="0" hangingPunct="1">
        <a:spcBef>
          <a:spcPct val="20000"/>
        </a:spcBef>
        <a:buFont typeface="Arial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7514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6153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4792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3431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639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7278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917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4556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3195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1834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20472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9111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20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tângulo 34"/>
          <p:cNvSpPr/>
          <p:nvPr/>
        </p:nvSpPr>
        <p:spPr>
          <a:xfrm>
            <a:off x="12646286" y="809207"/>
            <a:ext cx="6036929" cy="1416841"/>
          </a:xfrm>
          <a:prstGeom prst="rect">
            <a:avLst/>
          </a:prstGeom>
          <a:solidFill>
            <a:srgbClr val="4B5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5" name="Agrupar 24"/>
          <p:cNvGrpSpPr/>
          <p:nvPr/>
        </p:nvGrpSpPr>
        <p:grpSpPr>
          <a:xfrm>
            <a:off x="-32592" y="11899354"/>
            <a:ext cx="21924417" cy="1732283"/>
            <a:chOff x="-228600" y="8962834"/>
            <a:chExt cx="18516599" cy="1438466"/>
          </a:xfrm>
        </p:grpSpPr>
        <p:pic>
          <p:nvPicPr>
            <p:cNvPr id="26" name="Imagem 2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04"/>
            <a:stretch/>
          </p:blipFill>
          <p:spPr>
            <a:xfrm>
              <a:off x="-228600" y="9029700"/>
              <a:ext cx="3459495" cy="1370857"/>
            </a:xfrm>
            <a:prstGeom prst="rect">
              <a:avLst/>
            </a:prstGeom>
          </p:spPr>
        </p:pic>
        <p:pic>
          <p:nvPicPr>
            <p:cNvPr id="27" name="Imagem 26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04"/>
            <a:stretch/>
          </p:blipFill>
          <p:spPr>
            <a:xfrm rot="10800000">
              <a:off x="2971800" y="8962836"/>
              <a:ext cx="3459495" cy="1370857"/>
            </a:xfrm>
            <a:prstGeom prst="rect">
              <a:avLst/>
            </a:prstGeom>
          </p:spPr>
        </p:pic>
        <p:pic>
          <p:nvPicPr>
            <p:cNvPr id="28" name="Imagem 27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04"/>
            <a:stretch/>
          </p:blipFill>
          <p:spPr>
            <a:xfrm>
              <a:off x="6065505" y="9030443"/>
              <a:ext cx="3459495" cy="1370857"/>
            </a:xfrm>
            <a:prstGeom prst="rect">
              <a:avLst/>
            </a:prstGeom>
          </p:spPr>
        </p:pic>
        <p:pic>
          <p:nvPicPr>
            <p:cNvPr id="29" name="Imagem 28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04"/>
            <a:stretch/>
          </p:blipFill>
          <p:spPr>
            <a:xfrm rot="10800000">
              <a:off x="9265905" y="8963579"/>
              <a:ext cx="3459495" cy="1370857"/>
            </a:xfrm>
            <a:prstGeom prst="rect">
              <a:avLst/>
            </a:prstGeom>
          </p:spPr>
        </p:pic>
        <p:pic>
          <p:nvPicPr>
            <p:cNvPr id="30" name="Imagem 29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04"/>
            <a:stretch/>
          </p:blipFill>
          <p:spPr>
            <a:xfrm>
              <a:off x="12359609" y="9029700"/>
              <a:ext cx="3459495" cy="1370857"/>
            </a:xfrm>
            <a:prstGeom prst="rect">
              <a:avLst/>
            </a:prstGeom>
          </p:spPr>
        </p:pic>
        <p:pic>
          <p:nvPicPr>
            <p:cNvPr id="31" name="Imagem 30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45" t="59104"/>
            <a:stretch/>
          </p:blipFill>
          <p:spPr>
            <a:xfrm rot="10800000">
              <a:off x="15560008" y="8962834"/>
              <a:ext cx="2727991" cy="1370857"/>
            </a:xfrm>
            <a:prstGeom prst="rect">
              <a:avLst/>
            </a:prstGeom>
          </p:spPr>
        </p:pic>
      </p:grpSp>
      <p:sp>
        <p:nvSpPr>
          <p:cNvPr id="6" name="Retângulo 5"/>
          <p:cNvSpPr/>
          <p:nvPr/>
        </p:nvSpPr>
        <p:spPr>
          <a:xfrm>
            <a:off x="12004154" y="11552855"/>
            <a:ext cx="12381433" cy="2132324"/>
          </a:xfrm>
          <a:prstGeom prst="rect">
            <a:avLst/>
          </a:prstGeom>
          <a:solidFill>
            <a:srgbClr val="1720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6277959" y="4979035"/>
            <a:ext cx="11452387" cy="2638238"/>
          </a:xfrm>
          <a:prstGeom prst="rect">
            <a:avLst/>
          </a:prstGeom>
        </p:spPr>
        <p:txBody>
          <a:bodyPr vert="horz" lIns="217728" tIns="108864" rIns="217728" bIns="108864" rtlCol="0" anchor="ctr">
            <a:normAutofit/>
          </a:bodyPr>
          <a:lstStyle>
            <a:lvl1pPr algn="ctr" defTabSz="2177278" rtl="0" eaLnBrk="1" latinLnBrk="0" hangingPunct="1">
              <a:spcBef>
                <a:spcPct val="0"/>
              </a:spcBef>
              <a:buNone/>
              <a:defRPr sz="10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000" b="1" dirty="0">
                <a:solidFill>
                  <a:schemeClr val="bg1"/>
                </a:solidFill>
                <a:latin typeface="Ubuntu" pitchFamily="34" charset="0"/>
              </a:rPr>
              <a:t>Título: subtítulo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54" t="71057" r="11917" b="12079"/>
          <a:stretch/>
        </p:blipFill>
        <p:spPr>
          <a:xfrm>
            <a:off x="20454019" y="11899354"/>
            <a:ext cx="3250094" cy="1439327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3267" y="11949199"/>
            <a:ext cx="1557217" cy="1557217"/>
          </a:xfrm>
          <a:prstGeom prst="rect">
            <a:avLst/>
          </a:prstGeom>
        </p:spPr>
      </p:pic>
      <p:sp>
        <p:nvSpPr>
          <p:cNvPr id="11" name="Título 1"/>
          <p:cNvSpPr txBox="1">
            <a:spLocks/>
          </p:cNvSpPr>
          <p:nvPr/>
        </p:nvSpPr>
        <p:spPr>
          <a:xfrm>
            <a:off x="11752053" y="7963772"/>
            <a:ext cx="11452387" cy="3079418"/>
          </a:xfrm>
          <a:prstGeom prst="rect">
            <a:avLst/>
          </a:prstGeom>
        </p:spPr>
        <p:txBody>
          <a:bodyPr vert="horz" lIns="217728" tIns="108864" rIns="217728" bIns="108864" rtlCol="0" anchor="t">
            <a:noAutofit/>
          </a:bodyPr>
          <a:lstStyle>
            <a:lvl1pPr algn="ctr" defTabSz="2177278" rtl="0" eaLnBrk="1" latinLnBrk="0" hangingPunct="1">
              <a:spcBef>
                <a:spcPct val="0"/>
              </a:spcBef>
              <a:buNone/>
              <a:defRPr sz="10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3000" b="1" dirty="0">
                <a:solidFill>
                  <a:schemeClr val="bg1"/>
                </a:solidFill>
                <a:latin typeface="Ubuntu" pitchFamily="34" charset="0"/>
              </a:rPr>
              <a:t>Autor</a:t>
            </a:r>
          </a:p>
          <a:p>
            <a:pPr algn="r"/>
            <a:r>
              <a:rPr lang="pt-BR" sz="3000" dirty="0">
                <a:solidFill>
                  <a:schemeClr val="bg1"/>
                </a:solidFill>
                <a:latin typeface="Ubuntu" pitchFamily="34" charset="0"/>
              </a:rPr>
              <a:t>Filiação Institucional - SIGLA </a:t>
            </a:r>
          </a:p>
          <a:p>
            <a:pPr algn="r"/>
            <a:r>
              <a:rPr lang="pt-BR" sz="3000" b="1" dirty="0">
                <a:solidFill>
                  <a:schemeClr val="bg1"/>
                </a:solidFill>
                <a:latin typeface="Ubuntu"/>
              </a:rPr>
              <a:t>Autor</a:t>
            </a:r>
          </a:p>
          <a:p>
            <a:pPr algn="r"/>
            <a:r>
              <a:rPr lang="pt-BR" sz="3000" dirty="0">
                <a:solidFill>
                  <a:schemeClr val="bg1"/>
                </a:solidFill>
                <a:latin typeface="Ubuntu" pitchFamily="34" charset="0"/>
              </a:rPr>
              <a:t>Filiação Institucional - SIGLA</a:t>
            </a:r>
            <a:endParaRPr lang="pt-BR" sz="3000" dirty="0">
              <a:solidFill>
                <a:schemeClr val="bg1"/>
              </a:solidFill>
              <a:latin typeface="Ubuntu"/>
            </a:endParaRPr>
          </a:p>
          <a:p>
            <a:pPr algn="r"/>
            <a:r>
              <a:rPr lang="pt-BR" sz="3000" b="1" dirty="0">
                <a:solidFill>
                  <a:schemeClr val="bg1"/>
                </a:solidFill>
                <a:latin typeface="Ubuntu"/>
              </a:rPr>
              <a:t>Autor</a:t>
            </a:r>
          </a:p>
          <a:p>
            <a:pPr algn="r"/>
            <a:r>
              <a:rPr lang="pt-BR" sz="3000" dirty="0">
                <a:solidFill>
                  <a:schemeClr val="bg1"/>
                </a:solidFill>
                <a:latin typeface="Ubuntu" pitchFamily="34" charset="0"/>
              </a:rPr>
              <a:t>Filiação Institucional - SIGLA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1266" y="11949200"/>
            <a:ext cx="3126065" cy="1589897"/>
          </a:xfrm>
          <a:prstGeom prst="rect">
            <a:avLst/>
          </a:prstGeom>
        </p:spPr>
      </p:pic>
      <p:sp>
        <p:nvSpPr>
          <p:cNvPr id="13" name="Retângulo 12"/>
          <p:cNvSpPr/>
          <p:nvPr/>
        </p:nvSpPr>
        <p:spPr>
          <a:xfrm>
            <a:off x="10114244" y="3763301"/>
            <a:ext cx="3779816" cy="5503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sz="3000" b="1" dirty="0">
                <a:solidFill>
                  <a:schemeClr val="bg1"/>
                </a:solidFill>
                <a:latin typeface="Ubuntu"/>
                <a:ea typeface="Calibri" panose="020F0502020204030204" pitchFamily="34" charset="0"/>
              </a:rPr>
              <a:t>GT-? – Nome do GT</a:t>
            </a:r>
            <a:endParaRPr lang="pt-BR" sz="3000" dirty="0">
              <a:solidFill>
                <a:schemeClr val="bg1"/>
              </a:solidFill>
              <a:latin typeface="Ubuntu"/>
              <a:ea typeface="Calibri" panose="020F0502020204030204" pitchFamily="34" charset="0"/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12891394" y="977479"/>
            <a:ext cx="5546711" cy="10802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t-BR" sz="3000" b="1" dirty="0">
                <a:solidFill>
                  <a:schemeClr val="bg1"/>
                </a:solidFill>
                <a:latin typeface="Ubuntu"/>
                <a:ea typeface="Calibri" panose="020F0502020204030204" pitchFamily="34" charset="0"/>
              </a:rPr>
              <a:t>São Cristóvão, Sergipe</a:t>
            </a:r>
            <a:br>
              <a:rPr lang="pt-BR" sz="3000" b="1" dirty="0">
                <a:solidFill>
                  <a:schemeClr val="bg1"/>
                </a:solidFill>
                <a:latin typeface="Ubuntu"/>
                <a:ea typeface="Calibri" panose="020F0502020204030204" pitchFamily="34" charset="0"/>
              </a:rPr>
            </a:br>
            <a:r>
              <a:rPr lang="pt-BR" sz="3000" b="1" dirty="0">
                <a:solidFill>
                  <a:schemeClr val="bg1"/>
                </a:solidFill>
                <a:latin typeface="Ubuntu"/>
                <a:ea typeface="Calibri" panose="020F0502020204030204" pitchFamily="34" charset="0"/>
              </a:rPr>
              <a:t>06 a 10 de Novembro de 2023</a:t>
            </a:r>
            <a:endParaRPr lang="pt-BR" sz="3000" dirty="0">
              <a:solidFill>
                <a:schemeClr val="bg1"/>
              </a:solidFill>
              <a:latin typeface="Ubuntu"/>
              <a:ea typeface="Calibri" panose="020F0502020204030204" pitchFamily="34" charset="0"/>
            </a:endParaRPr>
          </a:p>
        </p:txBody>
      </p:sp>
      <p:pic>
        <p:nvPicPr>
          <p:cNvPr id="33" name="Imagem 3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397" y="630420"/>
            <a:ext cx="5904656" cy="1902262"/>
          </a:xfrm>
          <a:prstGeom prst="rect">
            <a:avLst/>
          </a:prstGeom>
        </p:spPr>
      </p:pic>
      <p:pic>
        <p:nvPicPr>
          <p:cNvPr id="34" name="Imagem 3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376"/>
          <a:stretch/>
        </p:blipFill>
        <p:spPr>
          <a:xfrm rot="10800000">
            <a:off x="653294" y="0"/>
            <a:ext cx="4955329" cy="2382684"/>
          </a:xfrm>
          <a:prstGeom prst="rect">
            <a:avLst/>
          </a:prstGeom>
        </p:spPr>
      </p:pic>
      <p:pic>
        <p:nvPicPr>
          <p:cNvPr id="38" name="Imagem 3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376"/>
          <a:stretch/>
        </p:blipFill>
        <p:spPr>
          <a:xfrm rot="10800000">
            <a:off x="18817530" y="-8769"/>
            <a:ext cx="4955329" cy="2382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472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-56020" y="-30782"/>
            <a:ext cx="24441608" cy="2376264"/>
          </a:xfrm>
          <a:prstGeom prst="rect">
            <a:avLst/>
          </a:prstGeom>
          <a:solidFill>
            <a:srgbClr val="1720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7578" y="256970"/>
            <a:ext cx="15491419" cy="1901772"/>
          </a:xfrm>
        </p:spPr>
        <p:txBody>
          <a:bodyPr>
            <a:normAutofit/>
          </a:bodyPr>
          <a:lstStyle/>
          <a:p>
            <a:pPr algn="l"/>
            <a:r>
              <a:rPr lang="pt-BR" sz="5000" b="1" dirty="0">
                <a:solidFill>
                  <a:schemeClr val="bg1"/>
                </a:solidFill>
                <a:latin typeface="Ubuntu" pitchFamily="34" charset="0"/>
              </a:rPr>
              <a:t>Introdução</a:t>
            </a: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1247578" y="3258394"/>
            <a:ext cx="21890432" cy="76272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É um facto estabelecido de que um leitor é distraído pelo conteúdo legível de uma página quando analisa a sua mancha gráfica. Logo, o uso de 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Lorem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Ipsum leva a uma distribuição mais ou menos normal de letras, ao contrário do uso de "Conteúdo aqui, conteúdo aqui", tornando-o texto legível. Muitas ferramentas de publicação electrónica e editores de páginas web usam 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actualmente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o 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Lorem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Ipsum como o modelo de texto usado por omissão, e uma pesquisa por "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lorem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ipsum" irá encontrar muitos websites ainda na sua infância. Várias versões têm evoluído ao longo dos anos, por vezes por acidente, por vezes propositadamente (como no caso do humor).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1626" y="594098"/>
            <a:ext cx="3810234" cy="1227517"/>
          </a:xfrm>
          <a:prstGeom prst="rect">
            <a:avLst/>
          </a:prstGeom>
        </p:spPr>
      </p:pic>
      <p:grpSp>
        <p:nvGrpSpPr>
          <p:cNvPr id="23" name="Agrupar 22"/>
          <p:cNvGrpSpPr/>
          <p:nvPr/>
        </p:nvGrpSpPr>
        <p:grpSpPr>
          <a:xfrm>
            <a:off x="-91098" y="12259394"/>
            <a:ext cx="24291083" cy="1464784"/>
            <a:chOff x="-264590" y="12259767"/>
            <a:chExt cx="24291083" cy="1464784"/>
          </a:xfrm>
        </p:grpSpPr>
        <p:grpSp>
          <p:nvGrpSpPr>
            <p:cNvPr id="9" name="Agrupar 8"/>
            <p:cNvGrpSpPr/>
            <p:nvPr/>
          </p:nvGrpSpPr>
          <p:grpSpPr>
            <a:xfrm>
              <a:off x="-264590" y="12279122"/>
              <a:ext cx="18516599" cy="1438466"/>
              <a:chOff x="-228600" y="8962834"/>
              <a:chExt cx="18516599" cy="1438466"/>
            </a:xfrm>
          </p:grpSpPr>
          <p:pic>
            <p:nvPicPr>
              <p:cNvPr id="10" name="Imagem 9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-228600" y="9029700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1" name="Imagem 10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 rot="10800000">
                <a:off x="2971800" y="8962836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2" name="Imagem 11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6065505" y="9030443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3" name="Imagem 12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 rot="10800000">
                <a:off x="9265905" y="8963579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4" name="Imagem 13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12359609" y="9029700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5" name="Imagem 14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145" t="59104"/>
              <a:stretch/>
            </p:blipFill>
            <p:spPr>
              <a:xfrm rot="10800000">
                <a:off x="15560008" y="8962834"/>
                <a:ext cx="2727991" cy="1370857"/>
              </a:xfrm>
              <a:prstGeom prst="rect">
                <a:avLst/>
              </a:prstGeom>
            </p:spPr>
          </p:pic>
        </p:grpSp>
        <p:pic>
          <p:nvPicPr>
            <p:cNvPr id="21" name="Imagem 20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04"/>
            <a:stretch/>
          </p:blipFill>
          <p:spPr>
            <a:xfrm>
              <a:off x="18127248" y="12353694"/>
              <a:ext cx="3459495" cy="1370857"/>
            </a:xfrm>
            <a:prstGeom prst="rect">
              <a:avLst/>
            </a:prstGeom>
          </p:spPr>
        </p:pic>
        <p:pic>
          <p:nvPicPr>
            <p:cNvPr id="22" name="Imagem 2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45" t="59104"/>
            <a:stretch/>
          </p:blipFill>
          <p:spPr>
            <a:xfrm rot="10800000">
              <a:off x="21298502" y="12259767"/>
              <a:ext cx="2727991" cy="13708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28137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-56020" y="-30782"/>
            <a:ext cx="24441608" cy="2376264"/>
          </a:xfrm>
          <a:prstGeom prst="rect">
            <a:avLst/>
          </a:prstGeom>
          <a:solidFill>
            <a:srgbClr val="1720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7578" y="256970"/>
            <a:ext cx="15491419" cy="1901772"/>
          </a:xfrm>
        </p:spPr>
        <p:txBody>
          <a:bodyPr>
            <a:normAutofit/>
          </a:bodyPr>
          <a:lstStyle/>
          <a:p>
            <a:pPr algn="l"/>
            <a:r>
              <a:rPr lang="pt-BR" sz="5000" b="1" dirty="0">
                <a:solidFill>
                  <a:schemeClr val="bg1"/>
                </a:solidFill>
                <a:latin typeface="Ubuntu" pitchFamily="34" charset="0"/>
              </a:rPr>
              <a:t>Desenvolvimento</a:t>
            </a: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1247578" y="3258394"/>
            <a:ext cx="21962440" cy="76272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É um facto estabelecido de que um leitor é distraído pelo conteúdo legível de uma página quando analisa a sua mancha gráfica. Logo, o uso de 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Lorem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Ipsum leva a uma distribuição mais ou menos normal de letras, ao contrário do uso de "Conteúdo aqui, conteúdo aqui", tornando-o texto legível. Muitas ferramentas de publicação electrónica e editores de páginas web usam 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actualmente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o 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Lorem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Ipsum como o modelo de texto usado por omissão, e uma pesquisa por "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lorem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ipsum" irá encontrar muitos websites ainda na sua infância. Várias versões têm evoluído ao longo dos anos, por vezes por acidente, por vezes propositadamente (como no caso do humor).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1626" y="594098"/>
            <a:ext cx="3810234" cy="1227517"/>
          </a:xfrm>
          <a:prstGeom prst="rect">
            <a:avLst/>
          </a:prstGeom>
        </p:spPr>
      </p:pic>
      <p:grpSp>
        <p:nvGrpSpPr>
          <p:cNvPr id="23" name="Agrupar 22"/>
          <p:cNvGrpSpPr/>
          <p:nvPr/>
        </p:nvGrpSpPr>
        <p:grpSpPr>
          <a:xfrm>
            <a:off x="-91098" y="12259394"/>
            <a:ext cx="24291083" cy="1464784"/>
            <a:chOff x="-264590" y="12259767"/>
            <a:chExt cx="24291083" cy="1464784"/>
          </a:xfrm>
        </p:grpSpPr>
        <p:grpSp>
          <p:nvGrpSpPr>
            <p:cNvPr id="9" name="Agrupar 8"/>
            <p:cNvGrpSpPr/>
            <p:nvPr/>
          </p:nvGrpSpPr>
          <p:grpSpPr>
            <a:xfrm>
              <a:off x="-264590" y="12279122"/>
              <a:ext cx="18516599" cy="1438466"/>
              <a:chOff x="-228600" y="8962834"/>
              <a:chExt cx="18516599" cy="1438466"/>
            </a:xfrm>
          </p:grpSpPr>
          <p:pic>
            <p:nvPicPr>
              <p:cNvPr id="10" name="Imagem 9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-228600" y="9029700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1" name="Imagem 10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 rot="10800000">
                <a:off x="2971800" y="8962836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2" name="Imagem 11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6065505" y="9030443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3" name="Imagem 12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 rot="10800000">
                <a:off x="9265905" y="8963579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4" name="Imagem 13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12359609" y="9029700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5" name="Imagem 14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145" t="59104"/>
              <a:stretch/>
            </p:blipFill>
            <p:spPr>
              <a:xfrm rot="10800000">
                <a:off x="15560008" y="8962834"/>
                <a:ext cx="2727991" cy="1370857"/>
              </a:xfrm>
              <a:prstGeom prst="rect">
                <a:avLst/>
              </a:prstGeom>
            </p:spPr>
          </p:pic>
        </p:grpSp>
        <p:pic>
          <p:nvPicPr>
            <p:cNvPr id="21" name="Imagem 20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04"/>
            <a:stretch/>
          </p:blipFill>
          <p:spPr>
            <a:xfrm>
              <a:off x="18127248" y="12353694"/>
              <a:ext cx="3459495" cy="1370857"/>
            </a:xfrm>
            <a:prstGeom prst="rect">
              <a:avLst/>
            </a:prstGeom>
          </p:spPr>
        </p:pic>
        <p:pic>
          <p:nvPicPr>
            <p:cNvPr id="22" name="Imagem 2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45" t="59104"/>
            <a:stretch/>
          </p:blipFill>
          <p:spPr>
            <a:xfrm rot="10800000">
              <a:off x="21298502" y="12259767"/>
              <a:ext cx="2727991" cy="13708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6141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-56020" y="-30782"/>
            <a:ext cx="24441608" cy="2376264"/>
          </a:xfrm>
          <a:prstGeom prst="rect">
            <a:avLst/>
          </a:prstGeom>
          <a:solidFill>
            <a:srgbClr val="1720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7578" y="256970"/>
            <a:ext cx="15491419" cy="1901772"/>
          </a:xfrm>
        </p:spPr>
        <p:txBody>
          <a:bodyPr>
            <a:normAutofit/>
          </a:bodyPr>
          <a:lstStyle/>
          <a:p>
            <a:pPr algn="l"/>
            <a:r>
              <a:rPr lang="pt-BR" sz="5000" b="1" dirty="0">
                <a:solidFill>
                  <a:schemeClr val="bg1"/>
                </a:solidFill>
                <a:latin typeface="Ubuntu" pitchFamily="34" charset="0"/>
              </a:rPr>
              <a:t>Metodologia</a:t>
            </a: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1247578" y="3258394"/>
            <a:ext cx="22034448" cy="76272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É um facto estabelecido de que um leitor é distraído pelo conteúdo legível de uma página quando analisa a sua mancha gráfica. Logo, o uso de 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Lorem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Ipsum leva a uma distribuição mais ou menos normal de letras, ao contrário do uso de "Conteúdo aqui, conteúdo aqui", tornando-o texto legível. Muitas ferramentas de publicação electrónica e editores de páginas web usam 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actualmente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o 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Lorem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Ipsum como o modelo de texto usado por omissão, e uma pesquisa por "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lorem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ipsum" irá encontrar muitos websites ainda na sua infância. Várias versões têm evoluído ao longo dos anos, por vezes por acidente, por vezes propositadamente (como no caso do humor).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1626" y="594098"/>
            <a:ext cx="3810234" cy="1227517"/>
          </a:xfrm>
          <a:prstGeom prst="rect">
            <a:avLst/>
          </a:prstGeom>
        </p:spPr>
      </p:pic>
      <p:grpSp>
        <p:nvGrpSpPr>
          <p:cNvPr id="23" name="Agrupar 22"/>
          <p:cNvGrpSpPr/>
          <p:nvPr/>
        </p:nvGrpSpPr>
        <p:grpSpPr>
          <a:xfrm>
            <a:off x="-91098" y="12259394"/>
            <a:ext cx="24291083" cy="1464784"/>
            <a:chOff x="-264590" y="12259767"/>
            <a:chExt cx="24291083" cy="1464784"/>
          </a:xfrm>
        </p:grpSpPr>
        <p:grpSp>
          <p:nvGrpSpPr>
            <p:cNvPr id="9" name="Agrupar 8"/>
            <p:cNvGrpSpPr/>
            <p:nvPr/>
          </p:nvGrpSpPr>
          <p:grpSpPr>
            <a:xfrm>
              <a:off x="-264590" y="12279122"/>
              <a:ext cx="18516599" cy="1438466"/>
              <a:chOff x="-228600" y="8962834"/>
              <a:chExt cx="18516599" cy="1438466"/>
            </a:xfrm>
          </p:grpSpPr>
          <p:pic>
            <p:nvPicPr>
              <p:cNvPr id="10" name="Imagem 9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-228600" y="9029700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1" name="Imagem 10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 rot="10800000">
                <a:off x="2971800" y="8962836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2" name="Imagem 11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6065505" y="9030443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3" name="Imagem 12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 rot="10800000">
                <a:off x="9265905" y="8963579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4" name="Imagem 13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12359609" y="9029700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5" name="Imagem 14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145" t="59104"/>
              <a:stretch/>
            </p:blipFill>
            <p:spPr>
              <a:xfrm rot="10800000">
                <a:off x="15560008" y="8962834"/>
                <a:ext cx="2727991" cy="1370857"/>
              </a:xfrm>
              <a:prstGeom prst="rect">
                <a:avLst/>
              </a:prstGeom>
            </p:spPr>
          </p:pic>
        </p:grpSp>
        <p:pic>
          <p:nvPicPr>
            <p:cNvPr id="21" name="Imagem 20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04"/>
            <a:stretch/>
          </p:blipFill>
          <p:spPr>
            <a:xfrm>
              <a:off x="18127248" y="12353694"/>
              <a:ext cx="3459495" cy="1370857"/>
            </a:xfrm>
            <a:prstGeom prst="rect">
              <a:avLst/>
            </a:prstGeom>
          </p:spPr>
        </p:pic>
        <p:pic>
          <p:nvPicPr>
            <p:cNvPr id="22" name="Imagem 2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45" t="59104"/>
            <a:stretch/>
          </p:blipFill>
          <p:spPr>
            <a:xfrm rot="10800000">
              <a:off x="21298502" y="12259767"/>
              <a:ext cx="2727991" cy="13708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63717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-56020" y="-30782"/>
            <a:ext cx="24441608" cy="2376264"/>
          </a:xfrm>
          <a:prstGeom prst="rect">
            <a:avLst/>
          </a:prstGeom>
          <a:solidFill>
            <a:srgbClr val="1720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7578" y="256970"/>
            <a:ext cx="15491419" cy="1901772"/>
          </a:xfrm>
        </p:spPr>
        <p:txBody>
          <a:bodyPr>
            <a:normAutofit/>
          </a:bodyPr>
          <a:lstStyle/>
          <a:p>
            <a:pPr algn="l"/>
            <a:r>
              <a:rPr lang="pt-BR" sz="5000" b="1" dirty="0">
                <a:solidFill>
                  <a:schemeClr val="bg1"/>
                </a:solidFill>
                <a:latin typeface="Ubuntu" pitchFamily="34" charset="0"/>
              </a:rPr>
              <a:t>Resultados e discussões</a:t>
            </a: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1247578" y="3258394"/>
            <a:ext cx="21962440" cy="76272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É um facto estabelecido de que um leitor é distraído pelo conteúdo legível de uma página quando analisa a sua mancha gráfica. Logo, o uso de 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Lorem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Ipsum leva a uma distribuição mais ou menos normal de letras, ao contrário do uso de "Conteúdo aqui, conteúdo aqui", tornando-o texto legível. Muitas ferramentas de publicação electrónica e editores de páginas web usam 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actualmente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o 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Lorem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Ipsum como o modelo de texto usado por omissão, e uma pesquisa por "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lorem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ipsum" irá encontrar muitos websites ainda na sua infância. Várias versões têm evoluído ao longo dos anos, por vezes por acidente, por vezes propositadamente (como no caso do humor).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1626" y="594098"/>
            <a:ext cx="3810234" cy="1227517"/>
          </a:xfrm>
          <a:prstGeom prst="rect">
            <a:avLst/>
          </a:prstGeom>
        </p:spPr>
      </p:pic>
      <p:grpSp>
        <p:nvGrpSpPr>
          <p:cNvPr id="23" name="Agrupar 22"/>
          <p:cNvGrpSpPr/>
          <p:nvPr/>
        </p:nvGrpSpPr>
        <p:grpSpPr>
          <a:xfrm>
            <a:off x="-91098" y="12259394"/>
            <a:ext cx="24291083" cy="1464784"/>
            <a:chOff x="-264590" y="12259767"/>
            <a:chExt cx="24291083" cy="1464784"/>
          </a:xfrm>
        </p:grpSpPr>
        <p:grpSp>
          <p:nvGrpSpPr>
            <p:cNvPr id="9" name="Agrupar 8"/>
            <p:cNvGrpSpPr/>
            <p:nvPr/>
          </p:nvGrpSpPr>
          <p:grpSpPr>
            <a:xfrm>
              <a:off x="-264590" y="12279122"/>
              <a:ext cx="18516599" cy="1438466"/>
              <a:chOff x="-228600" y="8962834"/>
              <a:chExt cx="18516599" cy="1438466"/>
            </a:xfrm>
          </p:grpSpPr>
          <p:pic>
            <p:nvPicPr>
              <p:cNvPr id="10" name="Imagem 9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-228600" y="9029700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1" name="Imagem 10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 rot="10800000">
                <a:off x="2971800" y="8962836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2" name="Imagem 11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6065505" y="9030443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3" name="Imagem 12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 rot="10800000">
                <a:off x="9265905" y="8963579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4" name="Imagem 13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12359609" y="9029700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5" name="Imagem 14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145" t="59104"/>
              <a:stretch/>
            </p:blipFill>
            <p:spPr>
              <a:xfrm rot="10800000">
                <a:off x="15560008" y="8962834"/>
                <a:ext cx="2727991" cy="1370857"/>
              </a:xfrm>
              <a:prstGeom prst="rect">
                <a:avLst/>
              </a:prstGeom>
            </p:spPr>
          </p:pic>
        </p:grpSp>
        <p:pic>
          <p:nvPicPr>
            <p:cNvPr id="21" name="Imagem 20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04"/>
            <a:stretch/>
          </p:blipFill>
          <p:spPr>
            <a:xfrm>
              <a:off x="18127248" y="12353694"/>
              <a:ext cx="3459495" cy="1370857"/>
            </a:xfrm>
            <a:prstGeom prst="rect">
              <a:avLst/>
            </a:prstGeom>
          </p:spPr>
        </p:pic>
        <p:pic>
          <p:nvPicPr>
            <p:cNvPr id="22" name="Imagem 2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45" t="59104"/>
            <a:stretch/>
          </p:blipFill>
          <p:spPr>
            <a:xfrm rot="10800000">
              <a:off x="21298502" y="12259767"/>
              <a:ext cx="2727991" cy="13708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41593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-56020" y="-30782"/>
            <a:ext cx="24441608" cy="2376264"/>
          </a:xfrm>
          <a:prstGeom prst="rect">
            <a:avLst/>
          </a:prstGeom>
          <a:solidFill>
            <a:srgbClr val="1720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7578" y="256970"/>
            <a:ext cx="15491419" cy="1901772"/>
          </a:xfrm>
        </p:spPr>
        <p:txBody>
          <a:bodyPr>
            <a:normAutofit/>
          </a:bodyPr>
          <a:lstStyle/>
          <a:p>
            <a:pPr algn="l"/>
            <a:r>
              <a:rPr lang="pt-BR" sz="5000" b="1" dirty="0">
                <a:solidFill>
                  <a:schemeClr val="bg1"/>
                </a:solidFill>
                <a:latin typeface="Ubuntu" pitchFamily="34" charset="0"/>
              </a:rPr>
              <a:t>Considerações finais</a:t>
            </a: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1247578" y="3258394"/>
            <a:ext cx="21962440" cy="76272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É um facto estabelecido de que um leitor é distraído pelo conteúdo legível de uma página quando analisa a sua mancha gráfica. Logo, o uso de 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Lorem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Ipsum leva a uma distribuição mais ou menos normal de letras, ao contrário do uso de "Conteúdo aqui, conteúdo aqui", tornando-o texto legível. Muitas ferramentas de publicação electrónica e editores de páginas web usam 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actualmente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o 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Lorem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Ipsum como o modelo de texto usado por omissão, e uma pesquisa por "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lorem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 ipsum" irá encontrar muitos websites ainda na sua infância. Várias versões têm evoluído ao longo dos anos, por vezes por acidente, por vezes propositadamente (como no caso do humor).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1626" y="594098"/>
            <a:ext cx="3810234" cy="1227517"/>
          </a:xfrm>
          <a:prstGeom prst="rect">
            <a:avLst/>
          </a:prstGeom>
        </p:spPr>
      </p:pic>
      <p:grpSp>
        <p:nvGrpSpPr>
          <p:cNvPr id="23" name="Agrupar 22"/>
          <p:cNvGrpSpPr/>
          <p:nvPr/>
        </p:nvGrpSpPr>
        <p:grpSpPr>
          <a:xfrm>
            <a:off x="-91098" y="12259394"/>
            <a:ext cx="24291083" cy="1464784"/>
            <a:chOff x="-264590" y="12259767"/>
            <a:chExt cx="24291083" cy="1464784"/>
          </a:xfrm>
        </p:grpSpPr>
        <p:grpSp>
          <p:nvGrpSpPr>
            <p:cNvPr id="9" name="Agrupar 8"/>
            <p:cNvGrpSpPr/>
            <p:nvPr/>
          </p:nvGrpSpPr>
          <p:grpSpPr>
            <a:xfrm>
              <a:off x="-264590" y="12279122"/>
              <a:ext cx="18516599" cy="1438466"/>
              <a:chOff x="-228600" y="8962834"/>
              <a:chExt cx="18516599" cy="1438466"/>
            </a:xfrm>
          </p:grpSpPr>
          <p:pic>
            <p:nvPicPr>
              <p:cNvPr id="10" name="Imagem 9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-228600" y="9029700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1" name="Imagem 10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 rot="10800000">
                <a:off x="2971800" y="8962836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2" name="Imagem 11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6065505" y="9030443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3" name="Imagem 12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 rot="10800000">
                <a:off x="9265905" y="8963579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4" name="Imagem 13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12359609" y="9029700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5" name="Imagem 14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145" t="59104"/>
              <a:stretch/>
            </p:blipFill>
            <p:spPr>
              <a:xfrm rot="10800000">
                <a:off x="15560008" y="8962834"/>
                <a:ext cx="2727991" cy="1370857"/>
              </a:xfrm>
              <a:prstGeom prst="rect">
                <a:avLst/>
              </a:prstGeom>
            </p:spPr>
          </p:pic>
        </p:grpSp>
        <p:pic>
          <p:nvPicPr>
            <p:cNvPr id="21" name="Imagem 20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04"/>
            <a:stretch/>
          </p:blipFill>
          <p:spPr>
            <a:xfrm>
              <a:off x="18127248" y="12353694"/>
              <a:ext cx="3459495" cy="1370857"/>
            </a:xfrm>
            <a:prstGeom prst="rect">
              <a:avLst/>
            </a:prstGeom>
          </p:spPr>
        </p:pic>
        <p:pic>
          <p:nvPicPr>
            <p:cNvPr id="22" name="Imagem 2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45" t="59104"/>
            <a:stretch/>
          </p:blipFill>
          <p:spPr>
            <a:xfrm rot="10800000">
              <a:off x="21298502" y="12259767"/>
              <a:ext cx="2727991" cy="13708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59364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-56020" y="-30782"/>
            <a:ext cx="24441608" cy="2376264"/>
          </a:xfrm>
          <a:prstGeom prst="rect">
            <a:avLst/>
          </a:prstGeom>
          <a:solidFill>
            <a:srgbClr val="1720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7578" y="256970"/>
            <a:ext cx="15491419" cy="1901772"/>
          </a:xfrm>
        </p:spPr>
        <p:txBody>
          <a:bodyPr>
            <a:normAutofit/>
          </a:bodyPr>
          <a:lstStyle/>
          <a:p>
            <a:pPr algn="l"/>
            <a:r>
              <a:rPr lang="pt-BR" sz="5000" b="1" dirty="0">
                <a:solidFill>
                  <a:schemeClr val="bg1"/>
                </a:solidFill>
                <a:latin typeface="Ubuntu" pitchFamily="34" charset="0"/>
              </a:rPr>
              <a:t>Referências</a:t>
            </a: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1278980" y="2990596"/>
            <a:ext cx="21890432" cy="7128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KUHLTHAU, Carol. </a:t>
            </a:r>
            <a:r>
              <a:rPr lang="pt-BR" sz="3000" b="1" dirty="0">
                <a:solidFill>
                  <a:srgbClr val="17206D"/>
                </a:solidFill>
                <a:latin typeface="Ubuntu" pitchFamily="34" charset="0"/>
              </a:rPr>
              <a:t>Como usar a biblioteca na escola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: um programa de atividades para o ensino fundamental. 2. ed. Belo Horizonte: Autêntica, 2013.</a:t>
            </a:r>
          </a:p>
          <a:p>
            <a:pPr marL="0" indent="0">
              <a:buNone/>
            </a:pPr>
            <a:endParaRPr lang="pt-BR" sz="3000" dirty="0">
              <a:solidFill>
                <a:srgbClr val="17206D"/>
              </a:solidFill>
              <a:latin typeface="Ubuntu" pitchFamily="34" charset="0"/>
            </a:endParaRPr>
          </a:p>
          <a:p>
            <a:pPr marL="0" indent="0">
              <a:buNone/>
            </a:pP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TAYLOR, Robert; LEVINE, Denis; MARCELLIN-LITTLE, Denis; MILLIS, </a:t>
            </a:r>
            <a:r>
              <a:rPr lang="pt-BR" sz="3000" dirty="0" err="1">
                <a:solidFill>
                  <a:srgbClr val="17206D"/>
                </a:solidFill>
                <a:latin typeface="Ubuntu" pitchFamily="34" charset="0"/>
              </a:rPr>
              <a:t>Darryl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. </a:t>
            </a:r>
            <a:r>
              <a:rPr lang="pt-BR" sz="3000" b="1" dirty="0">
                <a:solidFill>
                  <a:srgbClr val="17206D"/>
                </a:solidFill>
                <a:latin typeface="Ubuntu" pitchFamily="34" charset="0"/>
              </a:rPr>
              <a:t>Reabilitação e fisioterapia na prática de pequenos animais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. São Paulo: Roca, 2008.</a:t>
            </a:r>
          </a:p>
          <a:p>
            <a:pPr marL="0" indent="0">
              <a:buNone/>
            </a:pPr>
            <a:endParaRPr lang="pt-BR" sz="3000" dirty="0">
              <a:solidFill>
                <a:srgbClr val="17206D"/>
              </a:solidFill>
              <a:latin typeface="Ubuntu" pitchFamily="34" charset="0"/>
            </a:endParaRPr>
          </a:p>
          <a:p>
            <a:pPr marL="0" indent="0">
              <a:buNone/>
            </a:pP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REGO, Lúcia Lins Browne. O desenvolvimento cognitivo e a prontidão para a alfabetização. </a:t>
            </a:r>
            <a:r>
              <a:rPr lang="pt-BR" sz="3000" i="1" dirty="0">
                <a:solidFill>
                  <a:srgbClr val="17206D"/>
                </a:solidFill>
                <a:latin typeface="Ubuntu" pitchFamily="34" charset="0"/>
              </a:rPr>
              <a:t>In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: CARRAHER, Terezinha Nunes (org.). </a:t>
            </a:r>
            <a:r>
              <a:rPr lang="pt-BR" sz="3000" b="1" dirty="0">
                <a:solidFill>
                  <a:srgbClr val="17206D"/>
                </a:solidFill>
                <a:latin typeface="Ubuntu" pitchFamily="34" charset="0"/>
              </a:rPr>
              <a:t>Aprender pensando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. 6. ed. Petrópolis: Vozes, 1991. p. 31-40.</a:t>
            </a:r>
          </a:p>
          <a:p>
            <a:pPr marL="0" indent="0">
              <a:buNone/>
            </a:pPr>
            <a:endParaRPr lang="pt-BR" sz="3000" dirty="0">
              <a:solidFill>
                <a:srgbClr val="17206D"/>
              </a:solidFill>
              <a:latin typeface="Ubuntu" pitchFamily="34" charset="0"/>
            </a:endParaRPr>
          </a:p>
          <a:p>
            <a:pPr marL="0" indent="0">
              <a:buNone/>
            </a:pP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ROMANO, Giovanni. Imagens da juventude na era moderna. </a:t>
            </a:r>
            <a:r>
              <a:rPr lang="pt-BR" sz="3000" i="1" dirty="0">
                <a:solidFill>
                  <a:srgbClr val="17206D"/>
                </a:solidFill>
                <a:latin typeface="Ubuntu" pitchFamily="34" charset="0"/>
              </a:rPr>
              <a:t>In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: LEVI, G.; SCHMIDT, J. (org.). </a:t>
            </a:r>
            <a:r>
              <a:rPr lang="pt-BR" sz="3000" b="1" dirty="0">
                <a:solidFill>
                  <a:srgbClr val="17206D"/>
                </a:solidFill>
                <a:latin typeface="Ubuntu" pitchFamily="34" charset="0"/>
              </a:rPr>
              <a:t>História dos jovens 2</a:t>
            </a:r>
            <a:r>
              <a:rPr lang="pt-BR" sz="3000" dirty="0">
                <a:solidFill>
                  <a:srgbClr val="17206D"/>
                </a:solidFill>
                <a:latin typeface="Ubuntu" pitchFamily="34" charset="0"/>
              </a:rPr>
              <a:t>: a época contemporânea. São Paulo: Companhia das Letras, 1996. p. 7-16.</a:t>
            </a:r>
          </a:p>
          <a:p>
            <a:pPr marL="0" indent="0">
              <a:lnSpc>
                <a:spcPct val="150000"/>
              </a:lnSpc>
              <a:buNone/>
            </a:pPr>
            <a:endParaRPr lang="pt-BR" sz="2500" dirty="0">
              <a:solidFill>
                <a:srgbClr val="17206D"/>
              </a:solidFill>
              <a:latin typeface="Ubuntu" pitchFamily="34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1626" y="594098"/>
            <a:ext cx="3810234" cy="1227517"/>
          </a:xfrm>
          <a:prstGeom prst="rect">
            <a:avLst/>
          </a:prstGeom>
        </p:spPr>
      </p:pic>
      <p:grpSp>
        <p:nvGrpSpPr>
          <p:cNvPr id="23" name="Agrupar 22"/>
          <p:cNvGrpSpPr/>
          <p:nvPr/>
        </p:nvGrpSpPr>
        <p:grpSpPr>
          <a:xfrm>
            <a:off x="-91098" y="12259394"/>
            <a:ext cx="24291083" cy="1464784"/>
            <a:chOff x="-264590" y="12259767"/>
            <a:chExt cx="24291083" cy="1464784"/>
          </a:xfrm>
        </p:grpSpPr>
        <p:grpSp>
          <p:nvGrpSpPr>
            <p:cNvPr id="9" name="Agrupar 8"/>
            <p:cNvGrpSpPr/>
            <p:nvPr/>
          </p:nvGrpSpPr>
          <p:grpSpPr>
            <a:xfrm>
              <a:off x="-264590" y="12279122"/>
              <a:ext cx="18516599" cy="1438466"/>
              <a:chOff x="-228600" y="8962834"/>
              <a:chExt cx="18516599" cy="1438466"/>
            </a:xfrm>
          </p:grpSpPr>
          <p:pic>
            <p:nvPicPr>
              <p:cNvPr id="10" name="Imagem 9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-228600" y="9029700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1" name="Imagem 10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 rot="10800000">
                <a:off x="2971800" y="8962836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2" name="Imagem 11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6065505" y="9030443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3" name="Imagem 12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 rot="10800000">
                <a:off x="9265905" y="8963579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4" name="Imagem 13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104"/>
              <a:stretch/>
            </p:blipFill>
            <p:spPr>
              <a:xfrm>
                <a:off x="12359609" y="9029700"/>
                <a:ext cx="3459495" cy="1370857"/>
              </a:xfrm>
              <a:prstGeom prst="rect">
                <a:avLst/>
              </a:prstGeom>
            </p:spPr>
          </p:pic>
          <p:pic>
            <p:nvPicPr>
              <p:cNvPr id="15" name="Imagem 14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145" t="59104"/>
              <a:stretch/>
            </p:blipFill>
            <p:spPr>
              <a:xfrm rot="10800000">
                <a:off x="15560008" y="8962834"/>
                <a:ext cx="2727991" cy="1370857"/>
              </a:xfrm>
              <a:prstGeom prst="rect">
                <a:avLst/>
              </a:prstGeom>
            </p:spPr>
          </p:pic>
        </p:grpSp>
        <p:pic>
          <p:nvPicPr>
            <p:cNvPr id="21" name="Imagem 20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04"/>
            <a:stretch/>
          </p:blipFill>
          <p:spPr>
            <a:xfrm>
              <a:off x="18127248" y="12353694"/>
              <a:ext cx="3459495" cy="1370857"/>
            </a:xfrm>
            <a:prstGeom prst="rect">
              <a:avLst/>
            </a:prstGeom>
          </p:spPr>
        </p:pic>
        <p:pic>
          <p:nvPicPr>
            <p:cNvPr id="22" name="Imagem 2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45" t="59104"/>
            <a:stretch/>
          </p:blipFill>
          <p:spPr>
            <a:xfrm rot="10800000">
              <a:off x="21298502" y="12259767"/>
              <a:ext cx="2727991" cy="13708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7905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Rafael\Enancib\BGs-apresentação_Enancib_Prancheta 1 cópia 4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10649" r="3588"/>
          <a:stretch/>
        </p:blipFill>
        <p:spPr bwMode="auto">
          <a:xfrm>
            <a:off x="5856090" y="6786786"/>
            <a:ext cx="12817424" cy="6930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1247578" y="3623281"/>
            <a:ext cx="15491419" cy="1901772"/>
          </a:xfrm>
        </p:spPr>
        <p:txBody>
          <a:bodyPr>
            <a:normAutofit/>
          </a:bodyPr>
          <a:lstStyle/>
          <a:p>
            <a:pPr algn="l"/>
            <a:r>
              <a:rPr lang="pt-BR" sz="5000" b="1" dirty="0">
                <a:solidFill>
                  <a:schemeClr val="bg1"/>
                </a:solidFill>
                <a:latin typeface="Ubuntu" pitchFamily="34" charset="0"/>
              </a:rPr>
              <a:t>Agradecimentos</a:t>
            </a:r>
          </a:p>
        </p:txBody>
      </p:sp>
    </p:spTree>
    <p:extLst>
      <p:ext uri="{BB962C8B-B14F-4D97-AF65-F5344CB8AC3E}">
        <p14:creationId xmlns:p14="http://schemas.microsoft.com/office/powerpoint/2010/main" val="6522128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808</Words>
  <Application>Microsoft Macintosh PowerPoint</Application>
  <PresentationFormat>Personalizar</PresentationFormat>
  <Paragraphs>29</Paragraphs>
  <Slides>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Ubuntu</vt:lpstr>
      <vt:lpstr>Tema do Office</vt:lpstr>
      <vt:lpstr>Apresentação do PowerPoint</vt:lpstr>
      <vt:lpstr>Introdução</vt:lpstr>
      <vt:lpstr>Desenvolvimento</vt:lpstr>
      <vt:lpstr>Metodologia</vt:lpstr>
      <vt:lpstr>Resultados e discussões</vt:lpstr>
      <vt:lpstr>Considerações finais</vt:lpstr>
      <vt:lpstr>Referências</vt:lpstr>
      <vt:lpstr>Agradecimentos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admin</dc:creator>
  <cp:lastModifiedBy>Vinícios Menezes</cp:lastModifiedBy>
  <cp:revision>28</cp:revision>
  <dcterms:created xsi:type="dcterms:W3CDTF">2022-03-07T15:26:30Z</dcterms:created>
  <dcterms:modified xsi:type="dcterms:W3CDTF">2023-10-19T14:27:50Z</dcterms:modified>
</cp:coreProperties>
</file>