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3192700" cx="32397700"/>
  <p:notesSz cx="6858000" cy="9144000"/>
  <p:embeddedFontLst>
    <p:embeddedFont>
      <p:font typeface="Open Sans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OpenSans-boldItalic.fntdata"/><Relationship Id="rId9" Type="http://schemas.openxmlformats.org/officeDocument/2006/relationships/font" Target="fonts/Ope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penSans-regular.fntdata"/><Relationship Id="rId8" Type="http://schemas.openxmlformats.org/officeDocument/2006/relationships/font" Target="fonts/Open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8" name="Google Shape;58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30018389" y="39159507"/>
            <a:ext cx="1944000" cy="330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1" y="12274334"/>
            <a:ext cx="32397700" cy="319416"/>
            <a:chOff x="0" y="0"/>
            <a:chExt cx="43213275" cy="417957"/>
          </a:xfrm>
        </p:grpSpPr>
        <p:sp>
          <p:nvSpPr>
            <p:cNvPr id="12" name="Google Shape;12;p2"/>
            <p:cNvSpPr/>
            <p:nvPr/>
          </p:nvSpPr>
          <p:spPr>
            <a:xfrm>
              <a:off x="16891" y="16891"/>
              <a:ext cx="43179492" cy="384048"/>
            </a:xfrm>
            <a:custGeom>
              <a:rect b="b" l="l" r="r" t="t"/>
              <a:pathLst>
                <a:path extrusionOk="0" h="384048" w="43179492">
                  <a:moveTo>
                    <a:pt x="0" y="0"/>
                  </a:moveTo>
                  <a:lnTo>
                    <a:pt x="43179492" y="0"/>
                  </a:lnTo>
                  <a:lnTo>
                    <a:pt x="43179492" y="384048"/>
                  </a:lnTo>
                  <a:lnTo>
                    <a:pt x="0" y="384048"/>
                  </a:lnTo>
                  <a:close/>
                </a:path>
              </a:pathLst>
            </a:custGeom>
            <a:solidFill>
              <a:srgbClr val="FF320B"/>
            </a:solidFill>
            <a:ln>
              <a:noFill/>
            </a:ln>
          </p:spPr>
        </p:sp>
        <p:sp>
          <p:nvSpPr>
            <p:cNvPr id="13" name="Google Shape;13;p2"/>
            <p:cNvSpPr/>
            <p:nvPr/>
          </p:nvSpPr>
          <p:spPr>
            <a:xfrm>
              <a:off x="0" y="0"/>
              <a:ext cx="43213275" cy="417957"/>
            </a:xfrm>
            <a:custGeom>
              <a:rect b="b" l="l" r="r" t="t"/>
              <a:pathLst>
                <a:path extrusionOk="0" h="417957" w="43213275">
                  <a:moveTo>
                    <a:pt x="16891" y="0"/>
                  </a:moveTo>
                  <a:lnTo>
                    <a:pt x="43196383" y="0"/>
                  </a:lnTo>
                  <a:cubicBezTo>
                    <a:pt x="43205781" y="0"/>
                    <a:pt x="43213275" y="7620"/>
                    <a:pt x="43213275" y="16891"/>
                  </a:cubicBezTo>
                  <a:lnTo>
                    <a:pt x="43213275" y="400939"/>
                  </a:lnTo>
                  <a:cubicBezTo>
                    <a:pt x="43213275" y="410337"/>
                    <a:pt x="43205654" y="417830"/>
                    <a:pt x="43196383" y="417830"/>
                  </a:cubicBezTo>
                  <a:lnTo>
                    <a:pt x="16891" y="417830"/>
                  </a:lnTo>
                  <a:cubicBezTo>
                    <a:pt x="7620" y="417957"/>
                    <a:pt x="0" y="410337"/>
                    <a:pt x="0" y="400939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400939"/>
                  </a:lnTo>
                  <a:lnTo>
                    <a:pt x="16891" y="400939"/>
                  </a:lnTo>
                  <a:lnTo>
                    <a:pt x="16891" y="384048"/>
                  </a:lnTo>
                  <a:lnTo>
                    <a:pt x="43196383" y="384048"/>
                  </a:lnTo>
                  <a:lnTo>
                    <a:pt x="43196383" y="400939"/>
                  </a:lnTo>
                  <a:lnTo>
                    <a:pt x="43179492" y="400939"/>
                  </a:lnTo>
                  <a:lnTo>
                    <a:pt x="43179492" y="16891"/>
                  </a:lnTo>
                  <a:lnTo>
                    <a:pt x="43196383" y="16891"/>
                  </a:lnTo>
                  <a:lnTo>
                    <a:pt x="43196383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14;p2"/>
          <p:cNvSpPr/>
          <p:nvPr/>
        </p:nvSpPr>
        <p:spPr>
          <a:xfrm rot="10800000">
            <a:off x="22936520" y="-38447"/>
            <a:ext cx="9680970" cy="11980689"/>
          </a:xfrm>
          <a:custGeom>
            <a:rect b="b" l="l" r="r" t="t"/>
            <a:pathLst>
              <a:path extrusionOk="0" h="12071223" w="11663819">
                <a:moveTo>
                  <a:pt x="0" y="0"/>
                </a:moveTo>
                <a:lnTo>
                  <a:pt x="11663819" y="0"/>
                </a:lnTo>
                <a:lnTo>
                  <a:pt x="11663819" y="12071223"/>
                </a:lnTo>
                <a:lnTo>
                  <a:pt x="0" y="120712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" name="Google Shape;15;p2"/>
          <p:cNvSpPr/>
          <p:nvPr/>
        </p:nvSpPr>
        <p:spPr>
          <a:xfrm rot="5400000">
            <a:off x="-1016595" y="961456"/>
            <a:ext cx="11997380" cy="9964189"/>
          </a:xfrm>
          <a:custGeom>
            <a:rect b="b" l="l" r="r" t="t"/>
            <a:pathLst>
              <a:path extrusionOk="0" h="12416435" w="11997380">
                <a:moveTo>
                  <a:pt x="0" y="0"/>
                </a:moveTo>
                <a:lnTo>
                  <a:pt x="11997379" y="0"/>
                </a:lnTo>
                <a:lnTo>
                  <a:pt x="11997379" y="12416434"/>
                </a:lnTo>
                <a:lnTo>
                  <a:pt x="0" y="1241643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16" name="Google Shape;1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583796" y="106071"/>
            <a:ext cx="8828571" cy="64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1104370" y="35526384"/>
            <a:ext cx="21254100" cy="508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30018389" y="39159507"/>
            <a:ext cx="1944000" cy="330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hasCustomPrompt="1" type="title"/>
          </p:nvPr>
        </p:nvSpPr>
        <p:spPr>
          <a:xfrm>
            <a:off x="1104370" y="9288719"/>
            <a:ext cx="30189000" cy="1648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71875" lIns="471875" spcFirstLastPara="1" rIns="471875" wrap="square" tIns="4718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9pPr>
          </a:lstStyle>
          <a:p>
            <a:r>
              <a:t>xx%</a:t>
            </a:r>
          </a:p>
        </p:txBody>
      </p:sp>
      <p:sp>
        <p:nvSpPr>
          <p:cNvPr id="54" name="Google Shape;54;p12"/>
          <p:cNvSpPr txBox="1"/>
          <p:nvPr>
            <p:ph idx="1" type="body"/>
          </p:nvPr>
        </p:nvSpPr>
        <p:spPr>
          <a:xfrm>
            <a:off x="1104370" y="26470907"/>
            <a:ext cx="30189000" cy="109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875" lIns="471875" spcFirstLastPara="1" rIns="471875" wrap="square" tIns="471875">
            <a:normAutofit/>
          </a:bodyPr>
          <a:lstStyle>
            <a:lvl1pPr indent="-8191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30018389" y="39159507"/>
            <a:ext cx="1944000" cy="330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ctrTitle"/>
          </p:nvPr>
        </p:nvSpPr>
        <p:spPr>
          <a:xfrm>
            <a:off x="1104400" y="6252592"/>
            <a:ext cx="30189000" cy="1723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71875" lIns="471875" spcFirstLastPara="1" rIns="471875" wrap="square" tIns="4718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1104370" y="23799652"/>
            <a:ext cx="30189000" cy="66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875" lIns="471875" spcFirstLastPara="1" rIns="471875" wrap="square" tIns="4718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30018389" y="39159507"/>
            <a:ext cx="1944000" cy="330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1104370" y="18061829"/>
            <a:ext cx="30189000" cy="706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30018389" y="39159507"/>
            <a:ext cx="1944000" cy="330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1104370" y="3737111"/>
            <a:ext cx="30189000" cy="48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875" lIns="471875" spcFirstLastPara="1" rIns="471875" wrap="square" tIns="47187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1104370" y="9677944"/>
            <a:ext cx="30189000" cy="286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875" lIns="471875" spcFirstLastPara="1" rIns="471875" wrap="square" tIns="471875">
            <a:normAutofit/>
          </a:bodyPr>
          <a:lstStyle>
            <a:lvl1pPr indent="-819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30018389" y="39159507"/>
            <a:ext cx="1944000" cy="330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1104370" y="3737111"/>
            <a:ext cx="30189000" cy="48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875" lIns="471875" spcFirstLastPara="1" rIns="471875" wrap="square" tIns="47187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1104370" y="9677944"/>
            <a:ext cx="14172000" cy="286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875" lIns="471875" spcFirstLastPara="1" rIns="471875" wrap="square" tIns="471875">
            <a:normAutofit/>
          </a:bodyPr>
          <a:lstStyle>
            <a:lvl1pPr indent="-685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 sz="7200"/>
            </a:lvl1pPr>
            <a:lvl2pPr indent="-6223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31" name="Google Shape;31;p6"/>
          <p:cNvSpPr txBox="1"/>
          <p:nvPr>
            <p:ph idx="2" type="body"/>
          </p:nvPr>
        </p:nvSpPr>
        <p:spPr>
          <a:xfrm>
            <a:off x="17121462" y="9677944"/>
            <a:ext cx="14172000" cy="286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875" lIns="471875" spcFirstLastPara="1" rIns="471875" wrap="square" tIns="471875">
            <a:normAutofit/>
          </a:bodyPr>
          <a:lstStyle>
            <a:lvl1pPr indent="-685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 sz="7200"/>
            </a:lvl1pPr>
            <a:lvl2pPr indent="-6223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30018389" y="39159507"/>
            <a:ext cx="1944000" cy="330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1104370" y="3737111"/>
            <a:ext cx="30189000" cy="48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875" lIns="471875" spcFirstLastPara="1" rIns="471875" wrap="square" tIns="47187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30018389" y="39159507"/>
            <a:ext cx="1944000" cy="330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1104370" y="4665668"/>
            <a:ext cx="9948900" cy="634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71875" lIns="471875" spcFirstLastPara="1" rIns="471875" wrap="square" tIns="47187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1104370" y="11669209"/>
            <a:ext cx="9948900" cy="266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875" lIns="471875" spcFirstLastPara="1" rIns="471875" wrap="square" tIns="471875">
            <a:normAutofit/>
          </a:bodyPr>
          <a:lstStyle>
            <a:lvl1pPr indent="-622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1pPr>
            <a:lvl2pPr indent="-6223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30018389" y="39159507"/>
            <a:ext cx="1944000" cy="330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1736983" y="3780149"/>
            <a:ext cx="22561500" cy="3435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30018389" y="39159507"/>
            <a:ext cx="1944000" cy="330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/>
          <p:nvPr/>
        </p:nvSpPr>
        <p:spPr>
          <a:xfrm>
            <a:off x="16198850" y="-1050"/>
            <a:ext cx="16198800" cy="43192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71875" lIns="471875" spcFirstLastPara="1" rIns="471875" wrap="square" tIns="471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10"/>
          <p:cNvSpPr txBox="1"/>
          <p:nvPr>
            <p:ph type="title"/>
          </p:nvPr>
        </p:nvSpPr>
        <p:spPr>
          <a:xfrm>
            <a:off x="940681" y="10355625"/>
            <a:ext cx="14332500" cy="1244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71875" lIns="471875" spcFirstLastPara="1" rIns="471875" wrap="square" tIns="4718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9pPr>
          </a:lstStyle>
          <a:p/>
        </p:txBody>
      </p:sp>
      <p:sp>
        <p:nvSpPr>
          <p:cNvPr id="46" name="Google Shape;46;p10"/>
          <p:cNvSpPr txBox="1"/>
          <p:nvPr>
            <p:ph idx="1" type="subTitle"/>
          </p:nvPr>
        </p:nvSpPr>
        <p:spPr>
          <a:xfrm>
            <a:off x="940681" y="23538909"/>
            <a:ext cx="14332500" cy="103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875" lIns="471875" spcFirstLastPara="1" rIns="471875" wrap="square" tIns="4718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9pPr>
          </a:lstStyle>
          <a:p/>
        </p:txBody>
      </p:sp>
      <p:sp>
        <p:nvSpPr>
          <p:cNvPr id="47" name="Google Shape;47;p10"/>
          <p:cNvSpPr txBox="1"/>
          <p:nvPr>
            <p:ph idx="2" type="body"/>
          </p:nvPr>
        </p:nvSpPr>
        <p:spPr>
          <a:xfrm>
            <a:off x="17500923" y="6080442"/>
            <a:ext cx="13594800" cy="3102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-819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30018389" y="39159507"/>
            <a:ext cx="1944000" cy="330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4370" y="3737111"/>
            <a:ext cx="30189000" cy="48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875" lIns="471875" spcFirstLastPara="1" rIns="471875" wrap="square" tIns="47187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b="0" i="0" sz="14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b="0" i="0" sz="14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b="0" i="0" sz="14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b="0" i="0" sz="14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b="0" i="0" sz="14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b="0" i="0" sz="14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b="0" i="0" sz="14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b="0" i="0" sz="14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b="0" i="0" sz="14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4370" y="9677944"/>
            <a:ext cx="30189000" cy="286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875" lIns="471875" spcFirstLastPara="1" rIns="471875" wrap="square" tIns="471875">
            <a:normAutofit/>
          </a:bodyPr>
          <a:lstStyle>
            <a:lvl1pPr indent="-819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300"/>
              <a:buFont typeface="Arial"/>
              <a:buChar char="●"/>
              <a:defRPr b="0" i="0" sz="9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6858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○"/>
              <a:defRPr b="0" i="0" sz="7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6858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■"/>
              <a:defRPr b="0" i="0" sz="7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858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●"/>
              <a:defRPr b="0" i="0" sz="7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858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○"/>
              <a:defRPr b="0" i="0" sz="7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858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■"/>
              <a:defRPr b="0" i="0" sz="7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858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●"/>
              <a:defRPr b="0" i="0" sz="7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858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○"/>
              <a:defRPr b="0" i="0" sz="7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858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■"/>
              <a:defRPr b="0" i="0" sz="7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0018389" y="39159507"/>
            <a:ext cx="1944000" cy="330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875" lIns="471875" spcFirstLastPara="1" rIns="471875" wrap="square" tIns="47187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13"/>
          <p:cNvGrpSpPr/>
          <p:nvPr/>
        </p:nvGrpSpPr>
        <p:grpSpPr>
          <a:xfrm>
            <a:off x="-394539" y="42888149"/>
            <a:ext cx="33024938" cy="319416"/>
            <a:chOff x="0" y="0"/>
            <a:chExt cx="43213275" cy="417957"/>
          </a:xfrm>
        </p:grpSpPr>
        <p:sp>
          <p:nvSpPr>
            <p:cNvPr id="61" name="Google Shape;61;p13"/>
            <p:cNvSpPr/>
            <p:nvPr/>
          </p:nvSpPr>
          <p:spPr>
            <a:xfrm>
              <a:off x="16891" y="16891"/>
              <a:ext cx="43179492" cy="384048"/>
            </a:xfrm>
            <a:custGeom>
              <a:rect b="b" l="l" r="r" t="t"/>
              <a:pathLst>
                <a:path extrusionOk="0" h="384048" w="43179492">
                  <a:moveTo>
                    <a:pt x="0" y="0"/>
                  </a:moveTo>
                  <a:lnTo>
                    <a:pt x="43179492" y="0"/>
                  </a:lnTo>
                  <a:lnTo>
                    <a:pt x="43179492" y="384048"/>
                  </a:lnTo>
                  <a:lnTo>
                    <a:pt x="0" y="384048"/>
                  </a:lnTo>
                  <a:close/>
                </a:path>
              </a:pathLst>
            </a:custGeom>
            <a:solidFill>
              <a:srgbClr val="65B433"/>
            </a:solidFill>
            <a:ln>
              <a:noFill/>
            </a:ln>
          </p:spPr>
        </p:sp>
        <p:sp>
          <p:nvSpPr>
            <p:cNvPr id="62" name="Google Shape;62;p13"/>
            <p:cNvSpPr/>
            <p:nvPr/>
          </p:nvSpPr>
          <p:spPr>
            <a:xfrm>
              <a:off x="0" y="0"/>
              <a:ext cx="43213275" cy="417957"/>
            </a:xfrm>
            <a:custGeom>
              <a:rect b="b" l="l" r="r" t="t"/>
              <a:pathLst>
                <a:path extrusionOk="0" h="417957" w="43213275">
                  <a:moveTo>
                    <a:pt x="16891" y="0"/>
                  </a:moveTo>
                  <a:lnTo>
                    <a:pt x="43196383" y="0"/>
                  </a:lnTo>
                  <a:cubicBezTo>
                    <a:pt x="43205781" y="0"/>
                    <a:pt x="43213275" y="7620"/>
                    <a:pt x="43213275" y="16891"/>
                  </a:cubicBezTo>
                  <a:lnTo>
                    <a:pt x="43213275" y="400939"/>
                  </a:lnTo>
                  <a:cubicBezTo>
                    <a:pt x="43213275" y="410337"/>
                    <a:pt x="43205654" y="417830"/>
                    <a:pt x="43196383" y="417830"/>
                  </a:cubicBezTo>
                  <a:lnTo>
                    <a:pt x="16891" y="417830"/>
                  </a:lnTo>
                  <a:cubicBezTo>
                    <a:pt x="7620" y="417957"/>
                    <a:pt x="0" y="410337"/>
                    <a:pt x="0" y="400939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400939"/>
                  </a:lnTo>
                  <a:lnTo>
                    <a:pt x="16891" y="400939"/>
                  </a:lnTo>
                  <a:lnTo>
                    <a:pt x="16891" y="384048"/>
                  </a:lnTo>
                  <a:lnTo>
                    <a:pt x="43196383" y="384048"/>
                  </a:lnTo>
                  <a:lnTo>
                    <a:pt x="43196383" y="400939"/>
                  </a:lnTo>
                  <a:lnTo>
                    <a:pt x="43179492" y="400939"/>
                  </a:lnTo>
                  <a:lnTo>
                    <a:pt x="43179492" y="16891"/>
                  </a:lnTo>
                  <a:lnTo>
                    <a:pt x="43196383" y="16891"/>
                  </a:lnTo>
                  <a:lnTo>
                    <a:pt x="43196383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3" name="Google Shape;63;p13"/>
          <p:cNvSpPr txBox="1"/>
          <p:nvPr/>
        </p:nvSpPr>
        <p:spPr>
          <a:xfrm>
            <a:off x="1274915" y="12989877"/>
            <a:ext cx="14298664" cy="1118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66"/>
              <a:buFont typeface="Arial"/>
              <a:buNone/>
            </a:pPr>
            <a:r>
              <a:rPr b="1" i="0" lang="en-US" sz="6566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INTRODUÇÃO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1141612" y="26179881"/>
            <a:ext cx="14856470" cy="1118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66"/>
              <a:buFont typeface="Arial"/>
              <a:buNone/>
            </a:pPr>
            <a:r>
              <a:rPr b="1" i="0" lang="en-US" sz="6566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MATERIAL E MÉTODOS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17060023" y="12925842"/>
            <a:ext cx="14856470" cy="1118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66"/>
              <a:buFont typeface="Arial"/>
              <a:buNone/>
            </a:pPr>
            <a:r>
              <a:rPr b="1" i="0" lang="en-US" sz="6566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RESULTADOS E DISCUSSÃO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7060023" y="26179881"/>
            <a:ext cx="14555011" cy="1118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66"/>
              <a:buFont typeface="Arial"/>
              <a:buNone/>
            </a:pPr>
            <a:r>
              <a:rPr b="1" i="0" lang="en-US" sz="6566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CONCLUSÃO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17210752" y="37714708"/>
            <a:ext cx="14555011" cy="1118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66"/>
              <a:buFont typeface="Arial"/>
              <a:buNone/>
            </a:pPr>
            <a:r>
              <a:rPr b="1" i="0" lang="en-US" sz="6566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REFERÊNCIAS BIBLIOGRÁFICAS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4399658" y="6902198"/>
            <a:ext cx="24230411" cy="8502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74"/>
              <a:buFont typeface="Arial"/>
              <a:buNone/>
            </a:pPr>
            <a:r>
              <a:rPr b="1" i="0" lang="en-US" sz="4974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TÍTULO COMPLETO DO TRABALHO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6375846" y="9678889"/>
            <a:ext cx="20262635" cy="6186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1"/>
              <a:buFont typeface="Arial"/>
              <a:buNone/>
            </a:pPr>
            <a:r>
              <a:rPr b="0" i="0" lang="en-US" sz="3641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Nome completo e institução dos 1Autores  - XXXX; 2Autores - XXXX; xxxxxxxxxxxxx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