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hl54khGRF9TIumBmfZ/N//rqRM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" name="Google Shape;4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37" name="Google Shape;37;p15"/>
          <p:cNvSpPr txBox="1"/>
          <p:nvPr>
            <p:ph idx="1" type="body"/>
          </p:nvPr>
        </p:nvSpPr>
        <p:spPr>
          <a:xfrm>
            <a:off x="311700" y="2785225"/>
            <a:ext cx="8520600" cy="16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/>
          <p:nvPr>
            <p:ph type="title"/>
          </p:nvPr>
        </p:nvSpPr>
        <p:spPr>
          <a:xfrm>
            <a:off x="311700" y="6641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/>
          <p:nvPr/>
        </p:nvSpPr>
        <p:spPr>
          <a:xfrm>
            <a:off x="4585800" y="569600"/>
            <a:ext cx="4558200" cy="4004700"/>
          </a:xfrm>
          <a:prstGeom prst="rect">
            <a:avLst/>
          </a:prstGeom>
          <a:solidFill>
            <a:srgbClr val="0063BB">
              <a:alpha val="600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idx="1" type="body"/>
          </p:nvPr>
        </p:nvSpPr>
        <p:spPr>
          <a:xfrm>
            <a:off x="237150" y="1011650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5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0011" y="0"/>
            <a:ext cx="904398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55125"/>
            <a:ext cx="9143998" cy="12883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 txBox="1"/>
          <p:nvPr/>
        </p:nvSpPr>
        <p:spPr>
          <a:xfrm>
            <a:off x="477650" y="1689875"/>
            <a:ext cx="8292300" cy="13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18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b="1" i="0" sz="18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GB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Pay Attention: use capital letters only for proper names and taxonomic groups</a:t>
            </a:r>
            <a:r>
              <a:rPr b="0" i="0" lang="en-GB" sz="18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0" i="0" lang="en-GB" sz="14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Ex:"Anatomia comparada das espécies de Astyanax Baird &amp; Girard, 1854 (Characiformes: Characidae) da bacia do Alto Paraná, com enfoque em caracteres do esqueleto"</a:t>
            </a:r>
            <a:endParaRPr b="0" i="0" sz="14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1287750" y="3064527"/>
            <a:ext cx="6873300" cy="55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Authors Name | Institution</a:t>
            </a:r>
            <a:endParaRPr b="1" i="0" sz="13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GB" sz="13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Financial Resources</a:t>
            </a:r>
            <a:endParaRPr b="1" i="0" sz="15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" name="Google Shape;47;p1"/>
          <p:cNvGrpSpPr/>
          <p:nvPr/>
        </p:nvGrpSpPr>
        <p:grpSpPr>
          <a:xfrm>
            <a:off x="4170900" y="3848600"/>
            <a:ext cx="1107000" cy="942000"/>
            <a:chOff x="4362750" y="3923700"/>
            <a:chExt cx="1107000" cy="942000"/>
          </a:xfrm>
        </p:grpSpPr>
        <p:sp>
          <p:nvSpPr>
            <p:cNvPr id="48" name="Google Shape;48;p1"/>
            <p:cNvSpPr/>
            <p:nvPr/>
          </p:nvSpPr>
          <p:spPr>
            <a:xfrm>
              <a:off x="4362750" y="3923700"/>
              <a:ext cx="1107000" cy="942000"/>
            </a:xfrm>
            <a:prstGeom prst="rect">
              <a:avLst/>
            </a:prstGeom>
            <a:noFill/>
            <a:ln cap="flat" cmpd="sng" w="9525">
              <a:solidFill>
                <a:srgbClr val="434343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"/>
            <p:cNvSpPr txBox="1"/>
            <p:nvPr/>
          </p:nvSpPr>
          <p:spPr>
            <a:xfrm>
              <a:off x="4492200" y="4228350"/>
              <a:ext cx="848100" cy="33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GB" sz="1000" u="none" cap="none" strike="noStrike">
                  <a:solidFill>
                    <a:srgbClr val="434343"/>
                  </a:solidFill>
                  <a:latin typeface="Arial"/>
                  <a:ea typeface="Arial"/>
                  <a:cs typeface="Arial"/>
                  <a:sym typeface="Arial"/>
                </a:rPr>
                <a:t>Institution Logo</a:t>
              </a:r>
              <a:endParaRPr b="0" i="0" sz="18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/>
        </p:nvSpPr>
        <p:spPr>
          <a:xfrm>
            <a:off x="2638750" y="1271350"/>
            <a:ext cx="35874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General Guideline</a:t>
            </a:r>
            <a:endParaRPr b="1" i="0" sz="1800" u="none" cap="none" strike="noStrik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"/>
          <p:cNvSpPr txBox="1"/>
          <p:nvPr/>
        </p:nvSpPr>
        <p:spPr>
          <a:xfrm>
            <a:off x="776400" y="2057400"/>
            <a:ext cx="7591200" cy="17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This is an </a:t>
            </a:r>
            <a:r>
              <a:rPr b="1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opcional </a:t>
            </a:r>
            <a: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template, please check the following concerns:</a:t>
            </a:r>
            <a:endParaRPr b="0" i="0" sz="1200" u="none" cap="none" strike="noStrike">
              <a:solidFill>
                <a:srgbClr val="2528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2528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❑"/>
            </a:pPr>
            <a: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Please check your lecture duration and deadline to submit your pre-recorded video (webinar)</a:t>
            </a:r>
            <a:b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200" u="none" cap="none" strike="noStrike">
              <a:solidFill>
                <a:srgbClr val="2528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❑"/>
            </a:pPr>
            <a: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Slides language: english</a:t>
            </a:r>
            <a:b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200" u="none" cap="none" strike="noStrike">
              <a:solidFill>
                <a:srgbClr val="2528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❑"/>
            </a:pPr>
            <a:r>
              <a:rPr b="0" i="0" lang="en-GB" sz="12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Language for presentation: english</a:t>
            </a:r>
            <a:endParaRPr b="0" i="0" sz="1200" u="none" cap="none" strike="noStrike">
              <a:solidFill>
                <a:srgbClr val="25283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/>
          <p:nvPr/>
        </p:nvSpPr>
        <p:spPr>
          <a:xfrm>
            <a:off x="2631150" y="3701200"/>
            <a:ext cx="3881700" cy="458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2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Acknowledgments</a:t>
            </a:r>
            <a:endParaRPr b="1" i="0" sz="2200" u="none" cap="none" strike="noStrik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4"/>
          <p:cNvSpPr txBox="1"/>
          <p:nvPr/>
        </p:nvSpPr>
        <p:spPr>
          <a:xfrm>
            <a:off x="2394300" y="1508650"/>
            <a:ext cx="4355400" cy="3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GB" sz="1800" u="none" cap="none" strike="noStrike">
                <a:solidFill>
                  <a:srgbClr val="25283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b="1" i="0" sz="1800" u="none" cap="none" strike="noStrike">
              <a:solidFill>
                <a:srgbClr val="25283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oá Science (galoa.com.br)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2021-09-09T14:02:56Z</dcterms:created>
  <dc:creator>Willian Rocha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