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2572e0e9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2572e0e9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e26f850529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e26f85052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723800" y="1295550"/>
            <a:ext cx="5696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Escreva</a:t>
            </a:r>
            <a:r>
              <a:rPr b="1" lang="en" sz="2000"/>
              <a:t> aqui o nome do seu trabalho</a:t>
            </a:r>
            <a:endParaRPr b="1" sz="2000"/>
          </a:p>
        </p:txBody>
      </p:sp>
      <p:sp>
        <p:nvSpPr>
          <p:cNvPr id="55" name="Google Shape;55;p13"/>
          <p:cNvSpPr txBox="1"/>
          <p:nvPr/>
        </p:nvSpPr>
        <p:spPr>
          <a:xfrm>
            <a:off x="1723800" y="1648350"/>
            <a:ext cx="5696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Nome do apresentador (email); demais autores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012850" y="1981575"/>
            <a:ext cx="5118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Dados da instituição: nome da instituição, unidade (centro, departamento ou laboratório)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04650" y="2729100"/>
            <a:ext cx="5226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Distribua introdução, objetivos e metodologia aqui</a:t>
            </a:r>
            <a:endParaRPr sz="1600"/>
          </a:p>
        </p:txBody>
      </p:sp>
      <p:sp>
        <p:nvSpPr>
          <p:cNvPr id="58" name="Google Shape;58;p13"/>
          <p:cNvSpPr txBox="1"/>
          <p:nvPr/>
        </p:nvSpPr>
        <p:spPr>
          <a:xfrm>
            <a:off x="7698625" y="1581375"/>
            <a:ext cx="83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06800" y="1505175"/>
            <a:ext cx="1317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Logo das instituições aqui</a:t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7420200" y="1424000"/>
            <a:ext cx="1495200" cy="1376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999999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/>
              <a:t>Sua imagem aqui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1723800" y="1295550"/>
            <a:ext cx="5696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</p:txBody>
      </p:sp>
      <p:sp>
        <p:nvSpPr>
          <p:cNvPr id="66" name="Google Shape;66;p14"/>
          <p:cNvSpPr txBox="1"/>
          <p:nvPr/>
        </p:nvSpPr>
        <p:spPr>
          <a:xfrm>
            <a:off x="2012850" y="1981575"/>
            <a:ext cx="5118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1904550" y="1565925"/>
            <a:ext cx="5226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Distribua introdução, objetivos e metodologia aqui</a:t>
            </a:r>
            <a:endParaRPr sz="1600"/>
          </a:p>
        </p:txBody>
      </p:sp>
      <p:sp>
        <p:nvSpPr>
          <p:cNvPr id="68" name="Google Shape;68;p14"/>
          <p:cNvSpPr txBox="1"/>
          <p:nvPr/>
        </p:nvSpPr>
        <p:spPr>
          <a:xfrm>
            <a:off x="7698625" y="1581375"/>
            <a:ext cx="83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406800" y="1505175"/>
            <a:ext cx="1317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7420200" y="1424000"/>
            <a:ext cx="1495200" cy="1376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999999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/>
              <a:t>Sua imagem aqui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