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7104050" cy="10234600"/>
  <p:embeddedFontLst>
    <p:embeddedFont>
      <p:font typeface="Poppins"/>
      <p:regular r:id="rId8"/>
      <p:bold r:id="rId9"/>
      <p:italic r:id="rId10"/>
      <p:boldItalic r:id="rId11"/>
    </p:embeddedFont>
    <p:embeddedFont>
      <p:font typeface="Montserrat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ga1d7rsrjFQx6A7jSDQTpKsxHP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3" Type="http://schemas.openxmlformats.org/officeDocument/2006/relationships/font" Target="fonts/MontserratLight-bold.fntdata"/><Relationship Id="rId12" Type="http://schemas.openxmlformats.org/officeDocument/2006/relationships/font" Target="fonts/Montserrat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15" Type="http://schemas.openxmlformats.org/officeDocument/2006/relationships/font" Target="fonts/MontserratLight-boldItalic.fntdata"/><Relationship Id="rId14" Type="http://schemas.openxmlformats.org/officeDocument/2006/relationships/font" Target="fonts/MontserratLight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42875" y="768350"/>
            <a:ext cx="6819900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>
            <a:noFill/>
          </a:ln>
        </p:spPr>
        <p:txBody>
          <a:bodyPr anchorCtr="0" anchor="t" bIns="99050" lIns="99050" spcFirstLastPara="1" rIns="99050" wrap="square" tIns="99050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97eedd6bd0_0_83:notes"/>
          <p:cNvSpPr/>
          <p:nvPr>
            <p:ph idx="2" type="sldImg"/>
          </p:nvPr>
        </p:nvSpPr>
        <p:spPr>
          <a:xfrm>
            <a:off x="142875" y="768350"/>
            <a:ext cx="6818313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" name="Google Shape;43;g97eedd6bd0_0_83:notes"/>
          <p:cNvSpPr txBox="1"/>
          <p:nvPr>
            <p:ph idx="1" type="body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>
            <a:noFill/>
          </a:ln>
        </p:spPr>
        <p:txBody>
          <a:bodyPr anchorCtr="0" anchor="t" bIns="99050" lIns="99050" spcFirstLastPara="1" rIns="99050" wrap="square" tIns="990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bc88bdf6a_0_14:notes"/>
          <p:cNvSpPr/>
          <p:nvPr>
            <p:ph idx="2" type="sldImg"/>
          </p:nvPr>
        </p:nvSpPr>
        <p:spPr>
          <a:xfrm>
            <a:off x="142875" y="768350"/>
            <a:ext cx="6818400" cy="383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g11bc88bdf6a_0_14:notes"/>
          <p:cNvSpPr txBox="1"/>
          <p:nvPr>
            <p:ph idx="1" type="body"/>
          </p:nvPr>
        </p:nvSpPr>
        <p:spPr>
          <a:xfrm>
            <a:off x="710407" y="4861441"/>
            <a:ext cx="5683200" cy="46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9050" lIns="99050" spcFirstLastPara="1" rIns="99050" wrap="square" tIns="990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4"/>
          <p:cNvCxnSpPr/>
          <p:nvPr/>
        </p:nvCxnSpPr>
        <p:spPr>
          <a:xfrm>
            <a:off x="-17300" y="4763050"/>
            <a:ext cx="9204300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dot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l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17226" y="4576035"/>
            <a:ext cx="1028100" cy="399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37" name="Google Shape;37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3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3"/>
          <p:cNvCxnSpPr/>
          <p:nvPr/>
        </p:nvCxnSpPr>
        <p:spPr>
          <a:xfrm>
            <a:off x="-17300" y="4763050"/>
            <a:ext cx="9204300" cy="0"/>
          </a:xfrm>
          <a:prstGeom prst="straightConnector1">
            <a:avLst/>
          </a:prstGeom>
          <a:noFill/>
          <a:ln cap="flat" cmpd="sng" w="19050">
            <a:solidFill>
              <a:srgbClr val="CCCCCC"/>
            </a:solidFill>
            <a:prstDash val="dot"/>
            <a:round/>
            <a:headEnd len="sm" w="sm" type="none"/>
            <a:tailEnd len="sm" w="sm" type="none"/>
          </a:ln>
        </p:spPr>
      </p:cxnSp>
      <p:pic>
        <p:nvPicPr>
          <p:cNvPr id="7" name="Google Shape;7;p3"/>
          <p:cNvPicPr preferRelativeResize="0"/>
          <p:nvPr/>
        </p:nvPicPr>
        <p:blipFill rotWithShape="1">
          <a:blip r:embed="rId1">
            <a:alphaModFix/>
          </a:blip>
          <a:srcRect b="27844" l="0" r="0" t="27923"/>
          <a:stretch/>
        </p:blipFill>
        <p:spPr>
          <a:xfrm>
            <a:off x="8488925" y="4840850"/>
            <a:ext cx="567500" cy="25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8751"/>
            <a:ext cx="9144003" cy="56257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g97eedd6bd0_0_83"/>
          <p:cNvGrpSpPr/>
          <p:nvPr/>
        </p:nvGrpSpPr>
        <p:grpSpPr>
          <a:xfrm>
            <a:off x="260429" y="614600"/>
            <a:ext cx="1312781" cy="942000"/>
            <a:chOff x="4210350" y="3923700"/>
            <a:chExt cx="1028100" cy="942000"/>
          </a:xfrm>
        </p:grpSpPr>
        <p:sp>
          <p:nvSpPr>
            <p:cNvPr id="46" name="Google Shape;46;g97eedd6bd0_0_83"/>
            <p:cNvSpPr/>
            <p:nvPr/>
          </p:nvSpPr>
          <p:spPr>
            <a:xfrm>
              <a:off x="4210350" y="3923700"/>
              <a:ext cx="1028100" cy="942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g97eedd6bd0_0_83"/>
            <p:cNvSpPr txBox="1"/>
            <p:nvPr/>
          </p:nvSpPr>
          <p:spPr>
            <a:xfrm>
              <a:off x="4300350" y="3999900"/>
              <a:ext cx="848100" cy="332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1" i="0" lang="en" sz="1000" u="none" cap="none" strike="noStrike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Coloque </a:t>
              </a:r>
              <a:r>
                <a:rPr b="1" lang="en" sz="1000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a </a:t>
              </a:r>
              <a:r>
                <a:rPr b="1" i="0" lang="en" sz="1000" u="none" cap="none" strike="noStrike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logo d</a:t>
              </a:r>
              <a:r>
                <a:rPr b="1" lang="en" sz="1000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as instituições </a:t>
              </a:r>
              <a:r>
                <a:rPr b="1" i="0" lang="en" sz="1000" u="none" cap="none" strike="noStrike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aqui</a:t>
              </a:r>
              <a:endParaRPr b="0" i="0" sz="1800" u="none" cap="none" strike="noStrike">
                <a:solidFill>
                  <a:srgbClr val="666666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  <p:grpSp>
        <p:nvGrpSpPr>
          <p:cNvPr id="48" name="Google Shape;48;g97eedd6bd0_0_83"/>
          <p:cNvGrpSpPr/>
          <p:nvPr/>
        </p:nvGrpSpPr>
        <p:grpSpPr>
          <a:xfrm>
            <a:off x="7583189" y="591378"/>
            <a:ext cx="1495200" cy="1376100"/>
            <a:chOff x="0" y="3767150"/>
            <a:chExt cx="1495200" cy="1376100"/>
          </a:xfrm>
        </p:grpSpPr>
        <p:sp>
          <p:nvSpPr>
            <p:cNvPr id="49" name="Google Shape;49;g97eedd6bd0_0_83"/>
            <p:cNvSpPr/>
            <p:nvPr/>
          </p:nvSpPr>
          <p:spPr>
            <a:xfrm>
              <a:off x="0" y="3767150"/>
              <a:ext cx="1495200" cy="13761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999999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highlight>
                  <a:srgbClr val="999999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g97eedd6bd0_0_83"/>
            <p:cNvSpPr txBox="1"/>
            <p:nvPr/>
          </p:nvSpPr>
          <p:spPr>
            <a:xfrm>
              <a:off x="199050" y="4139117"/>
              <a:ext cx="1097100" cy="33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2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i="0" lang="en" sz="1200" u="none" cap="none" strike="noStrike">
                  <a:solidFill>
                    <a:srgbClr val="666666"/>
                  </a:solidFill>
                  <a:latin typeface="Montserrat Light"/>
                  <a:ea typeface="Montserrat Light"/>
                  <a:cs typeface="Montserrat Light"/>
                  <a:sym typeface="Montserrat Light"/>
                </a:rPr>
                <a:t>Sua imagem aqui</a:t>
              </a:r>
              <a:endParaRPr b="1" i="0" sz="1200" u="none" cap="none" strike="noStrike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  <p:sp>
        <p:nvSpPr>
          <p:cNvPr id="51" name="Google Shape;51;g97eedd6bd0_0_83"/>
          <p:cNvSpPr txBox="1"/>
          <p:nvPr/>
        </p:nvSpPr>
        <p:spPr>
          <a:xfrm>
            <a:off x="101300" y="4814925"/>
            <a:ext cx="4730100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100" u="none" cap="none" strike="noStrike">
                <a:solidFill>
                  <a:srgbClr val="25283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Site do Grupo de Pesquisa - se houver</a:t>
            </a:r>
            <a:endParaRPr b="1" i="0" sz="1100" u="none" cap="none" strike="noStrike">
              <a:solidFill>
                <a:srgbClr val="25283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52" name="Google Shape;52;g97eedd6bd0_0_83"/>
          <p:cNvSpPr txBox="1"/>
          <p:nvPr/>
        </p:nvSpPr>
        <p:spPr>
          <a:xfrm>
            <a:off x="1211600" y="614589"/>
            <a:ext cx="6873300" cy="42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" sz="2000" u="none" cap="none" strike="noStrike">
                <a:solidFill>
                  <a:srgbClr val="434343"/>
                </a:solidFill>
                <a:latin typeface="Poppins"/>
                <a:ea typeface="Poppins"/>
                <a:cs typeface="Poppins"/>
                <a:sym typeface="Poppins"/>
              </a:rPr>
              <a:t>Escreva aqui o nome do trabalho</a:t>
            </a:r>
            <a:endParaRPr b="1" i="0" sz="2000" u="none" cap="none" strike="noStrike">
              <a:solidFill>
                <a:srgbClr val="43434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" name="Google Shape;53;g97eedd6bd0_0_83"/>
          <p:cNvSpPr txBox="1"/>
          <p:nvPr/>
        </p:nvSpPr>
        <p:spPr>
          <a:xfrm>
            <a:off x="1211600" y="1048772"/>
            <a:ext cx="68733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" sz="1100" u="sng" cap="none" strike="noStrik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Nome do apresentador </a:t>
            </a:r>
            <a:r>
              <a:rPr b="1" i="0" lang="en" sz="1100" u="none" cap="none" strike="noStrik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(email);  demais autores do trabalho</a:t>
            </a:r>
            <a:endParaRPr b="0" i="0" sz="1800" u="none" cap="none" strike="noStrike">
              <a:solidFill>
                <a:srgbClr val="434343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434343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54" name="Google Shape;54;g97eedd6bd0_0_83"/>
          <p:cNvSpPr txBox="1"/>
          <p:nvPr/>
        </p:nvSpPr>
        <p:spPr>
          <a:xfrm>
            <a:off x="1135350" y="1399172"/>
            <a:ext cx="68733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" sz="1100" u="none" cap="none" strike="noStrik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Dados das instituiç</a:t>
            </a:r>
            <a:r>
              <a:rPr b="1" lang="en" sz="11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ões</a:t>
            </a:r>
            <a:r>
              <a:rPr b="1" i="0" lang="en" sz="1100" u="none" cap="none" strike="noStrike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: nome da instituição, unidade (centro, departamento ou laboratório)</a:t>
            </a:r>
            <a:endParaRPr b="0" i="0" sz="1100" u="none" cap="none" strike="noStrike">
              <a:solidFill>
                <a:srgbClr val="434343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rgbClr val="434343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55" name="Google Shape;55;g97eedd6bd0_0_83"/>
          <p:cNvSpPr txBox="1"/>
          <p:nvPr/>
        </p:nvSpPr>
        <p:spPr>
          <a:xfrm>
            <a:off x="2470550" y="2571750"/>
            <a:ext cx="4355400" cy="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6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Distribua introdução, objetivos e metodologia aqui...</a:t>
            </a:r>
            <a:endParaRPr b="0" i="0" sz="1200" u="none" cap="none" strike="noStrike">
              <a:solidFill>
                <a:srgbClr val="25283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1bc88bdf6a_0_14"/>
          <p:cNvSpPr txBox="1"/>
          <p:nvPr/>
        </p:nvSpPr>
        <p:spPr>
          <a:xfrm>
            <a:off x="101300" y="4814925"/>
            <a:ext cx="4730100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100" u="none" cap="none" strike="noStrike">
                <a:solidFill>
                  <a:srgbClr val="25283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Site do Grupo de Pesquisa - se houver</a:t>
            </a:r>
            <a:endParaRPr b="1" i="0" sz="1100" u="none" cap="none" strike="noStrike">
              <a:solidFill>
                <a:srgbClr val="25283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1" name="Google Shape;61;g11bc88bdf6a_0_14"/>
          <p:cNvSpPr txBox="1"/>
          <p:nvPr/>
        </p:nvSpPr>
        <p:spPr>
          <a:xfrm>
            <a:off x="2470550" y="2571750"/>
            <a:ext cx="4355400" cy="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6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Distribua seus resultados, discussão e conclusões aqui...</a:t>
            </a:r>
            <a:endParaRPr b="0" i="0" sz="1600" u="none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enseLatam 2020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Marilvia Dansa</dc:creator>
</cp:coreProperties>
</file>