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143500" cx="9144000"/>
  <p:notesSz cx="7104050" cy="10234600"/>
  <p:embeddedFontLst>
    <p:embeddedFont>
      <p:font typeface="Poppins"/>
      <p:regular r:id="rId8"/>
      <p:bold r:id="rId9"/>
      <p:italic r:id="rId10"/>
      <p:boldItalic r:id="rId11"/>
    </p:embeddedFont>
    <p:embeddedFont>
      <p:font typeface="Montserrat Light"/>
      <p:regular r:id="rId12"/>
      <p:bold r:id="rId13"/>
      <p:italic r:id="rId14"/>
      <p:boldItalic r:id="rId15"/>
    </p:embeddedFont>
    <p:embeddedFont>
      <p:font typeface="Comfortaa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8" roundtripDataSignature="AMtx7mjDvrKH5cninusZOOzJbB/uhLAG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-boldItalic.fntdata"/><Relationship Id="rId10" Type="http://schemas.openxmlformats.org/officeDocument/2006/relationships/font" Target="fonts/Poppins-italic.fntdata"/><Relationship Id="rId13" Type="http://schemas.openxmlformats.org/officeDocument/2006/relationships/font" Target="fonts/MontserratLight-bold.fntdata"/><Relationship Id="rId12" Type="http://schemas.openxmlformats.org/officeDocument/2006/relationships/font" Target="fonts/MontserratLigh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bold.fntdata"/><Relationship Id="rId15" Type="http://schemas.openxmlformats.org/officeDocument/2006/relationships/font" Target="fonts/MontserratLight-boldItalic.fntdata"/><Relationship Id="rId14" Type="http://schemas.openxmlformats.org/officeDocument/2006/relationships/font" Target="fonts/MontserratLight-italic.fntdata"/><Relationship Id="rId17" Type="http://schemas.openxmlformats.org/officeDocument/2006/relationships/font" Target="fonts/Comfortaa-bold.fntdata"/><Relationship Id="rId16" Type="http://schemas.openxmlformats.org/officeDocument/2006/relationships/font" Target="fonts/Comforta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font" Target="fonts/Poppi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42875" y="768350"/>
            <a:ext cx="6819900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>
            <a:noFill/>
          </a:ln>
        </p:spPr>
        <p:txBody>
          <a:bodyPr anchorCtr="0" anchor="t" bIns="99050" lIns="99050" spcFirstLastPara="1" rIns="99050" wrap="square" tIns="99050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8e517ed512_0_10:notes"/>
          <p:cNvSpPr/>
          <p:nvPr>
            <p:ph idx="2" type="sldImg"/>
          </p:nvPr>
        </p:nvSpPr>
        <p:spPr>
          <a:xfrm>
            <a:off x="142875" y="768350"/>
            <a:ext cx="6818313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3" name="Google Shape;43;g8e517ed512_0_10:notes"/>
          <p:cNvSpPr txBox="1"/>
          <p:nvPr>
            <p:ph idx="1" type="body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>
            <a:noFill/>
          </a:ln>
        </p:spPr>
        <p:txBody>
          <a:bodyPr anchorCtr="0" anchor="t" bIns="99050" lIns="99050" spcFirstLastPara="1" rIns="99050" wrap="square" tIns="990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97eedd6bd0_0_83:notes"/>
          <p:cNvSpPr/>
          <p:nvPr>
            <p:ph idx="2" type="sldImg"/>
          </p:nvPr>
        </p:nvSpPr>
        <p:spPr>
          <a:xfrm>
            <a:off x="142875" y="768350"/>
            <a:ext cx="6818313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g97eedd6bd0_0_83:notes"/>
          <p:cNvSpPr txBox="1"/>
          <p:nvPr>
            <p:ph idx="1" type="body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>
            <a:noFill/>
          </a:ln>
        </p:spPr>
        <p:txBody>
          <a:bodyPr anchorCtr="0" anchor="t" bIns="99050" lIns="99050" spcFirstLastPara="1" rIns="99050" wrap="square" tIns="990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17226" y="4576035"/>
            <a:ext cx="1028100" cy="399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oogle Shape;12;p4"/>
          <p:cNvCxnSpPr/>
          <p:nvPr/>
        </p:nvCxnSpPr>
        <p:spPr>
          <a:xfrm>
            <a:off x="-17300" y="4763050"/>
            <a:ext cx="9204300" cy="0"/>
          </a:xfrm>
          <a:prstGeom prst="straightConnector1">
            <a:avLst/>
          </a:prstGeom>
          <a:noFill/>
          <a:ln cap="flat" cmpd="sng" w="19050">
            <a:solidFill>
              <a:srgbClr val="CCCCCC"/>
            </a:solidFill>
            <a:prstDash val="dot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1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1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1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/>
        </p:txBody>
      </p:sp>
      <p:sp>
        <p:nvSpPr>
          <p:cNvPr id="34" name="Google Shape;3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t>xx%</a:t>
            </a:r>
          </a:p>
        </p:txBody>
      </p:sp>
      <p:sp>
        <p:nvSpPr>
          <p:cNvPr id="37" name="Google Shape;37;p1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oogle Shape;6;p3"/>
          <p:cNvCxnSpPr/>
          <p:nvPr/>
        </p:nvCxnSpPr>
        <p:spPr>
          <a:xfrm>
            <a:off x="-17300" y="4763050"/>
            <a:ext cx="9204300" cy="0"/>
          </a:xfrm>
          <a:prstGeom prst="straightConnector1">
            <a:avLst/>
          </a:prstGeom>
          <a:noFill/>
          <a:ln cap="flat" cmpd="sng" w="19050">
            <a:solidFill>
              <a:srgbClr val="CCCCCC"/>
            </a:solidFill>
            <a:prstDash val="dot"/>
            <a:round/>
            <a:headEnd len="sm" w="sm" type="none"/>
            <a:tailEnd len="sm" w="sm" type="none"/>
          </a:ln>
        </p:spPr>
      </p:cxnSp>
      <p:pic>
        <p:nvPicPr>
          <p:cNvPr id="7" name="Google Shape;7;p3"/>
          <p:cNvPicPr preferRelativeResize="0"/>
          <p:nvPr/>
        </p:nvPicPr>
        <p:blipFill rotWithShape="1">
          <a:blip r:embed="rId1">
            <a:alphaModFix/>
          </a:blip>
          <a:srcRect b="27844" l="0" r="0" t="27923"/>
          <a:stretch/>
        </p:blipFill>
        <p:spPr>
          <a:xfrm>
            <a:off x="8488925" y="4840850"/>
            <a:ext cx="567500" cy="25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589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8e517ed512_0_10"/>
          <p:cNvSpPr txBox="1"/>
          <p:nvPr/>
        </p:nvSpPr>
        <p:spPr>
          <a:xfrm>
            <a:off x="1198200" y="1979567"/>
            <a:ext cx="6873300" cy="42402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" sz="2000" u="none" cap="none" strike="noStrike">
                <a:solidFill>
                  <a:srgbClr val="434343"/>
                </a:solidFill>
                <a:latin typeface="Poppins"/>
                <a:ea typeface="Poppins"/>
                <a:cs typeface="Poppins"/>
                <a:sym typeface="Poppins"/>
              </a:rPr>
              <a:t>Escreva aqui o nome do trabalho</a:t>
            </a:r>
            <a:endParaRPr b="1" i="0" sz="2000" u="none" cap="none" strike="noStrike">
              <a:solidFill>
                <a:srgbClr val="43434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6" name="Google Shape;46;g8e517ed512_0_10"/>
          <p:cNvSpPr txBox="1"/>
          <p:nvPr/>
        </p:nvSpPr>
        <p:spPr>
          <a:xfrm>
            <a:off x="1135350" y="2870628"/>
            <a:ext cx="6873300" cy="2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" sz="1100" u="sng" cap="none" strike="noStrike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Nome do apresentador </a:t>
            </a:r>
            <a:r>
              <a:rPr b="1" i="0" lang="en" sz="1100" u="none" cap="none" strike="noStrike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(email);  demais autores do trabalho</a:t>
            </a:r>
            <a:endParaRPr b="0" i="0" sz="1800" u="none" cap="none" strike="noStrike">
              <a:solidFill>
                <a:srgbClr val="434343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434343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grpSp>
        <p:nvGrpSpPr>
          <p:cNvPr id="47" name="Google Shape;47;g8e517ed512_0_10"/>
          <p:cNvGrpSpPr/>
          <p:nvPr/>
        </p:nvGrpSpPr>
        <p:grpSpPr>
          <a:xfrm>
            <a:off x="545050" y="614589"/>
            <a:ext cx="1028100" cy="942000"/>
            <a:chOff x="4210350" y="3923700"/>
            <a:chExt cx="1028100" cy="942000"/>
          </a:xfrm>
        </p:grpSpPr>
        <p:sp>
          <p:nvSpPr>
            <p:cNvPr id="48" name="Google Shape;48;g8e517ed512_0_10"/>
            <p:cNvSpPr/>
            <p:nvPr/>
          </p:nvSpPr>
          <p:spPr>
            <a:xfrm>
              <a:off x="4210350" y="3923700"/>
              <a:ext cx="1028100" cy="942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g8e517ed512_0_10"/>
            <p:cNvSpPr txBox="1"/>
            <p:nvPr/>
          </p:nvSpPr>
          <p:spPr>
            <a:xfrm>
              <a:off x="4300350" y="3999900"/>
              <a:ext cx="848100" cy="332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1" i="0" lang="en" sz="1000" u="none" cap="none" strike="noStrike">
                  <a:solidFill>
                    <a:srgbClr val="666666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Coloque o logo da sua instituição aqui</a:t>
              </a:r>
              <a:endParaRPr b="0" i="0" sz="1800" u="none" cap="none" strike="noStrike">
                <a:solidFill>
                  <a:srgbClr val="666666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</p:grpSp>
      <p:sp>
        <p:nvSpPr>
          <p:cNvPr id="50" name="Google Shape;50;g8e517ed512_0_10"/>
          <p:cNvSpPr txBox="1"/>
          <p:nvPr/>
        </p:nvSpPr>
        <p:spPr>
          <a:xfrm>
            <a:off x="1059100" y="3816272"/>
            <a:ext cx="6873300" cy="2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" sz="1100" u="none" cap="none" strike="noStrike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 dados da Instituição do apresentador (nome</a:t>
            </a:r>
            <a:r>
              <a:rPr b="1" lang="en" sz="11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 da instituição, unidade (departamento, laboratórioetc)</a:t>
            </a:r>
            <a:endParaRPr b="0" i="0" sz="1100" u="none" cap="none" strike="noStrike">
              <a:solidFill>
                <a:srgbClr val="434343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1" i="0" sz="900" u="none" cap="none" strike="noStrike">
              <a:solidFill>
                <a:srgbClr val="434343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51" name="Google Shape;51;g8e517ed512_0_10"/>
          <p:cNvSpPr/>
          <p:nvPr/>
        </p:nvSpPr>
        <p:spPr>
          <a:xfrm>
            <a:off x="0" y="3767150"/>
            <a:ext cx="1495200" cy="13761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g8e517ed512_0_10"/>
          <p:cNvSpPr txBox="1"/>
          <p:nvPr/>
        </p:nvSpPr>
        <p:spPr>
          <a:xfrm>
            <a:off x="183500" y="3984050"/>
            <a:ext cx="1028100" cy="3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" sz="1200" u="none" cap="none" strike="noStrike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Your presentation video comes here</a:t>
            </a:r>
            <a:endParaRPr b="1" i="0" sz="1200" u="none" cap="none" strike="noStrik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pPr indent="0" lvl="0" marL="0" marR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pPr indent="0" lvl="0" marL="0" marR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grpSp>
        <p:nvGrpSpPr>
          <p:cNvPr id="53" name="Google Shape;53;g8e517ed512_0_10"/>
          <p:cNvGrpSpPr/>
          <p:nvPr/>
        </p:nvGrpSpPr>
        <p:grpSpPr>
          <a:xfrm>
            <a:off x="7583189" y="591378"/>
            <a:ext cx="1495200" cy="1376100"/>
            <a:chOff x="0" y="3767150"/>
            <a:chExt cx="1495200" cy="1376100"/>
          </a:xfrm>
        </p:grpSpPr>
        <p:sp>
          <p:nvSpPr>
            <p:cNvPr id="54" name="Google Shape;54;g8e517ed512_0_10"/>
            <p:cNvSpPr/>
            <p:nvPr/>
          </p:nvSpPr>
          <p:spPr>
            <a:xfrm>
              <a:off x="0" y="3767150"/>
              <a:ext cx="1495200" cy="13761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999999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highlight>
                  <a:srgbClr val="999999"/>
                </a:highlight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g8e517ed512_0_10"/>
            <p:cNvSpPr txBox="1"/>
            <p:nvPr/>
          </p:nvSpPr>
          <p:spPr>
            <a:xfrm>
              <a:off x="183500" y="3984050"/>
              <a:ext cx="1097100" cy="332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i="0" lang="en" sz="1100" u="none" cap="none" strike="noStrike">
                  <a:solidFill>
                    <a:srgbClr val="666666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O vídeo da sua apresentação vem aqui. Dê preferência a um QRcode</a:t>
              </a:r>
              <a:endParaRPr b="1" i="0" sz="1100" u="none" cap="none" strike="noStrike">
                <a:solidFill>
                  <a:srgbClr val="666666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  <a:p>
              <a:pPr indent="0" lvl="0" marL="0" marR="0" rtl="0" algn="ctr">
                <a:lnSpc>
                  <a:spcPct val="12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b="1" i="0" sz="1100" u="none" cap="none" strike="noStrike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  <a:p>
              <a:pPr indent="0" lvl="0" marL="0" marR="0" rtl="0" algn="ctr">
                <a:lnSpc>
                  <a:spcPct val="12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1" i="0" sz="1100" u="none" cap="none" strike="noStrike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</p:grpSp>
      <p:sp>
        <p:nvSpPr>
          <p:cNvPr id="56" name="Google Shape;56;g8e517ed512_0_10"/>
          <p:cNvSpPr txBox="1"/>
          <p:nvPr/>
        </p:nvSpPr>
        <p:spPr>
          <a:xfrm>
            <a:off x="635050" y="4766400"/>
            <a:ext cx="4730122" cy="3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100" u="none" cap="none" strike="noStrike">
                <a:solidFill>
                  <a:srgbClr val="25283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Instituições de fomento  aqui</a:t>
            </a:r>
            <a:endParaRPr b="1" i="0" sz="1100" u="none" cap="none" strike="noStrike">
              <a:solidFill>
                <a:srgbClr val="25283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oogle Shape;61;g97eedd6bd0_0_83"/>
          <p:cNvGrpSpPr/>
          <p:nvPr/>
        </p:nvGrpSpPr>
        <p:grpSpPr>
          <a:xfrm>
            <a:off x="7648800" y="676650"/>
            <a:ext cx="1495200" cy="1376100"/>
            <a:chOff x="0" y="3767150"/>
            <a:chExt cx="1495200" cy="1376100"/>
          </a:xfrm>
        </p:grpSpPr>
        <p:sp>
          <p:nvSpPr>
            <p:cNvPr id="62" name="Google Shape;62;g97eedd6bd0_0_83"/>
            <p:cNvSpPr/>
            <p:nvPr/>
          </p:nvSpPr>
          <p:spPr>
            <a:xfrm>
              <a:off x="0" y="3767150"/>
              <a:ext cx="1495200" cy="13761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999999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highlight>
                  <a:srgbClr val="999999"/>
                </a:highlight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g97eedd6bd0_0_83"/>
            <p:cNvSpPr txBox="1"/>
            <p:nvPr/>
          </p:nvSpPr>
          <p:spPr>
            <a:xfrm>
              <a:off x="183500" y="3984050"/>
              <a:ext cx="1097100" cy="332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i="0" lang="en" sz="1200" u="none" cap="none" strike="noStrike">
                  <a:solidFill>
                    <a:srgbClr val="666666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O vídeo da sua apresentação vem aqui</a:t>
              </a:r>
              <a:endParaRPr b="1" i="0" sz="1200" u="none" cap="none" strike="noStrike">
                <a:solidFill>
                  <a:srgbClr val="666666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  <a:p>
              <a:pPr indent="0" lvl="0" marL="0" marR="0" rtl="0" algn="ctr">
                <a:lnSpc>
                  <a:spcPct val="12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b="1" i="0" sz="1200" u="none" cap="none" strike="noStrike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  <a:p>
              <a:pPr indent="0" lvl="0" marL="0" marR="0" rtl="0" algn="ctr">
                <a:lnSpc>
                  <a:spcPct val="12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1" i="0" sz="1200" u="none" cap="none" strike="noStrike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</p:grpSp>
      <p:sp>
        <p:nvSpPr>
          <p:cNvPr id="64" name="Google Shape;64;g97eedd6bd0_0_83"/>
          <p:cNvSpPr txBox="1"/>
          <p:nvPr/>
        </p:nvSpPr>
        <p:spPr>
          <a:xfrm>
            <a:off x="412006" y="4766400"/>
            <a:ext cx="4730122" cy="3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100" u="none" cap="none" strike="noStrike">
                <a:solidFill>
                  <a:srgbClr val="25283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Instituições de fomento  aqui</a:t>
            </a:r>
            <a:endParaRPr b="1" i="0" sz="1100" u="none" cap="none" strike="noStrike">
              <a:solidFill>
                <a:srgbClr val="25283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65" name="Google Shape;65;g97eedd6bd0_0_83"/>
          <p:cNvSpPr txBox="1"/>
          <p:nvPr/>
        </p:nvSpPr>
        <p:spPr>
          <a:xfrm>
            <a:off x="2698044" y="1885244"/>
            <a:ext cx="44364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Distribua seus resultados, discussão e conclusões aqui e em próximos slides. Recomendamos não ultrapassar 10-12 slides no total</a:t>
            </a:r>
            <a:r>
              <a:rPr lang="en">
                <a:latin typeface="Comfortaa"/>
                <a:ea typeface="Comfortaa"/>
                <a:cs typeface="Comfortaa"/>
                <a:sym typeface="Comfortaa"/>
              </a:rPr>
              <a:t> Lembre-se </a:t>
            </a:r>
            <a:r>
              <a:rPr i="0" lang="en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que o tempo de apresentação é de 15 minutos.</a:t>
            </a:r>
            <a:endParaRPr i="0" u="none" cap="none" strike="noStrike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enseLatam 2020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Marilvia Dansa</dc:creator>
</cp:coreProperties>
</file>