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"/>
  </p:notesMasterIdLst>
  <p:sldIdLst>
    <p:sldId id="257" r:id="rId2"/>
  </p:sldIdLst>
  <p:sldSz cx="32399288" cy="43200638"/>
  <p:notesSz cx="6858000" cy="9144000"/>
  <p:defaultTextStyle>
    <a:defPPr>
      <a:defRPr lang="pt-BR"/>
    </a:defPPr>
    <a:lvl1pPr marL="0" algn="l" defTabSz="91415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078" algn="l" defTabSz="91415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156" algn="l" defTabSz="91415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234" algn="l" defTabSz="91415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312" algn="l" defTabSz="91415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390" algn="l" defTabSz="91415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468" algn="l" defTabSz="91415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550" algn="l" defTabSz="91415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628" algn="l" defTabSz="91415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50" userDrawn="1">
          <p15:clr>
            <a:srgbClr val="A4A3A4"/>
          </p15:clr>
        </p15:guide>
        <p15:guide id="3" orient="horz" pos="13607">
          <p15:clr>
            <a:srgbClr val="A4A3A4"/>
          </p15:clr>
        </p15:guide>
        <p15:guide id="4" pos="10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FF76"/>
    <a:srgbClr val="FF9300"/>
    <a:srgbClr val="FF6DB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9182" autoAdjust="0"/>
    <p:restoredTop sz="94660"/>
  </p:normalViewPr>
  <p:slideViewPr>
    <p:cSldViewPr snapToGrid="0">
      <p:cViewPr varScale="1">
        <p:scale>
          <a:sx n="19" d="100"/>
          <a:sy n="19" d="100"/>
        </p:scale>
        <p:origin x="4440" y="384"/>
      </p:cViewPr>
      <p:guideLst>
        <p:guide orient="horz" pos="13606"/>
        <p:guide pos="10250"/>
        <p:guide orient="horz" pos="13607"/>
        <p:guide pos="10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083C-822E-0E4F-B853-8E1F05A5E8BB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BC19B-9DAD-4A41-9AF9-15C745EA6E8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6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9914" y="7070110"/>
            <a:ext cx="24299465" cy="15040220"/>
          </a:xfrm>
        </p:spPr>
        <p:txBody>
          <a:bodyPr anchor="b"/>
          <a:lstStyle>
            <a:lvl1pPr algn="ctr">
              <a:defRPr sz="15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9914" y="22690338"/>
            <a:ext cx="24299465" cy="10430150"/>
          </a:xfrm>
        </p:spPr>
        <p:txBody>
          <a:bodyPr/>
          <a:lstStyle>
            <a:lvl1pPr marL="0" indent="0" algn="ctr">
              <a:buNone/>
              <a:defRPr sz="6200"/>
            </a:lvl1pPr>
            <a:lvl2pPr marL="1214639" indent="0" algn="ctr">
              <a:buNone/>
              <a:defRPr sz="5400"/>
            </a:lvl2pPr>
            <a:lvl3pPr marL="2429279" indent="0" algn="ctr">
              <a:buNone/>
              <a:defRPr sz="5000"/>
            </a:lvl3pPr>
            <a:lvl4pPr marL="3643918" indent="0" algn="ctr">
              <a:buNone/>
              <a:defRPr sz="4100"/>
            </a:lvl4pPr>
            <a:lvl5pPr marL="4858562" indent="0" algn="ctr">
              <a:buNone/>
              <a:defRPr sz="4100"/>
            </a:lvl5pPr>
            <a:lvl6pPr marL="6073202" indent="0" algn="ctr">
              <a:buNone/>
              <a:defRPr sz="4100"/>
            </a:lvl6pPr>
            <a:lvl7pPr marL="7287841" indent="0" algn="ctr">
              <a:buNone/>
              <a:defRPr sz="4100"/>
            </a:lvl7pPr>
            <a:lvl8pPr marL="8502481" indent="0" algn="ctr">
              <a:buNone/>
              <a:defRPr sz="4100"/>
            </a:lvl8pPr>
            <a:lvl9pPr marL="9717120" indent="0" algn="ctr">
              <a:buNone/>
              <a:defRPr sz="41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68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10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5743" y="2300036"/>
            <a:ext cx="6986095" cy="366105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452" y="2300036"/>
            <a:ext cx="20553297" cy="3661054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24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31CB21-D343-587B-4077-0EFC30122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6105476" y="5801865"/>
            <a:ext cx="44610239" cy="32841954"/>
          </a:xfrm>
          <a:prstGeom prst="rect">
            <a:avLst/>
          </a:prstGeom>
        </p:spPr>
      </p:pic>
      <p:pic>
        <p:nvPicPr>
          <p:cNvPr id="8" name="Picture 7" descr="A black background with green lines&#10;&#10;Description automatically generated">
            <a:extLst>
              <a:ext uri="{FF2B5EF4-FFF2-40B4-BE49-F238E27FC236}">
                <a16:creationId xmlns:a16="http://schemas.microsoft.com/office/drawing/2014/main" id="{2BAFB3A6-A204-3550-5975-BA36FC635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4"/>
          <a:stretch/>
        </p:blipFill>
        <p:spPr>
          <a:xfrm>
            <a:off x="-221334" y="0"/>
            <a:ext cx="7911570" cy="7416148"/>
          </a:xfrm>
          <a:prstGeom prst="rect">
            <a:avLst/>
          </a:prstGeom>
        </p:spPr>
      </p:pic>
      <p:pic>
        <p:nvPicPr>
          <p:cNvPr id="10" name="Picture 9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DEDA2C47-EC11-4D89-CE09-D263C7D3A1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57" y="40854263"/>
            <a:ext cx="12817487" cy="2445849"/>
          </a:xfrm>
          <a:prstGeom prst="rect">
            <a:avLst/>
          </a:prstGeom>
        </p:spPr>
      </p:pic>
      <p:pic>
        <p:nvPicPr>
          <p:cNvPr id="11" name="Picture 2" descr="logo-original-branca_capes – Pró-Reitoria de Pesquisa e Pós ...">
            <a:extLst>
              <a:ext uri="{FF2B5EF4-FFF2-40B4-BE49-F238E27FC236}">
                <a16:creationId xmlns:a16="http://schemas.microsoft.com/office/drawing/2014/main" id="{F491144C-A389-79B5-72CC-C51028BCD1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969" y="40655631"/>
            <a:ext cx="2795618" cy="2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EE38E0-BFC5-6608-32EA-CD47821086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16813" y="40217036"/>
            <a:ext cx="7772400" cy="3500705"/>
          </a:xfrm>
          <a:prstGeom prst="rect">
            <a:avLst/>
          </a:prstGeom>
        </p:spPr>
      </p:pic>
      <p:pic>
        <p:nvPicPr>
          <p:cNvPr id="13" name="Picture 12" descr="A green and white text&#10;&#10;Description automatically generated">
            <a:extLst>
              <a:ext uri="{FF2B5EF4-FFF2-40B4-BE49-F238E27FC236}">
                <a16:creationId xmlns:a16="http://schemas.microsoft.com/office/drawing/2014/main" id="{5B5A1453-E8CC-8848-668F-858CF92AFF7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464" y="-266287"/>
            <a:ext cx="13078751" cy="9206046"/>
          </a:xfrm>
          <a:prstGeom prst="rect">
            <a:avLst/>
          </a:prstGeom>
        </p:spPr>
      </p:pic>
      <p:pic>
        <p:nvPicPr>
          <p:cNvPr id="14" name="Picture 13" descr="A black background with green lines&#10;&#10;Description automatically generated">
            <a:extLst>
              <a:ext uri="{FF2B5EF4-FFF2-40B4-BE49-F238E27FC236}">
                <a16:creationId xmlns:a16="http://schemas.microsoft.com/office/drawing/2014/main" id="{34FB7DDA-B27C-C5AF-C3EC-5826ECD2E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6"/>
          <a:stretch/>
        </p:blipFill>
        <p:spPr>
          <a:xfrm rot="10800000">
            <a:off x="9491649" y="-266288"/>
            <a:ext cx="7911570" cy="61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580" y="10770165"/>
            <a:ext cx="27944384" cy="17970264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580" y="28910435"/>
            <a:ext cx="27944384" cy="9450135"/>
          </a:xfrm>
        </p:spPr>
        <p:txBody>
          <a:bodyPr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21463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29279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3643918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4pPr>
            <a:lvl5pPr marL="4858562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5pPr>
            <a:lvl6pPr marL="6073202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6pPr>
            <a:lvl7pPr marL="7287841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7pPr>
            <a:lvl8pPr marL="8502481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8pPr>
            <a:lvl9pPr marL="971712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44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454" y="11500171"/>
            <a:ext cx="13769698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2140" y="11500171"/>
            <a:ext cx="13769698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69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5" y="2300036"/>
            <a:ext cx="27944384" cy="83501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5" cy="5190072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214639" indent="0">
              <a:buNone/>
              <a:defRPr sz="5400" b="1"/>
            </a:lvl2pPr>
            <a:lvl3pPr marL="2429279" indent="0">
              <a:buNone/>
              <a:defRPr sz="5000" b="1"/>
            </a:lvl3pPr>
            <a:lvl4pPr marL="3643918" indent="0">
              <a:buNone/>
              <a:defRPr sz="4100" b="1"/>
            </a:lvl4pPr>
            <a:lvl5pPr marL="4858562" indent="0">
              <a:buNone/>
              <a:defRPr sz="4100" b="1"/>
            </a:lvl5pPr>
            <a:lvl6pPr marL="6073202" indent="0">
              <a:buNone/>
              <a:defRPr sz="4100" b="1"/>
            </a:lvl6pPr>
            <a:lvl7pPr marL="7287841" indent="0">
              <a:buNone/>
              <a:defRPr sz="4100" b="1"/>
            </a:lvl7pPr>
            <a:lvl8pPr marL="8502481" indent="0">
              <a:buNone/>
              <a:defRPr sz="4100" b="1"/>
            </a:lvl8pPr>
            <a:lvl9pPr marL="9717120" indent="0">
              <a:buNone/>
              <a:defRPr sz="41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1672" y="15780232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2138" y="10590160"/>
            <a:ext cx="13773919" cy="5190072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214639" indent="0">
              <a:buNone/>
              <a:defRPr sz="5400" b="1"/>
            </a:lvl2pPr>
            <a:lvl3pPr marL="2429279" indent="0">
              <a:buNone/>
              <a:defRPr sz="5000" b="1"/>
            </a:lvl3pPr>
            <a:lvl4pPr marL="3643918" indent="0">
              <a:buNone/>
              <a:defRPr sz="4100" b="1"/>
            </a:lvl4pPr>
            <a:lvl5pPr marL="4858562" indent="0">
              <a:buNone/>
              <a:defRPr sz="4100" b="1"/>
            </a:lvl5pPr>
            <a:lvl6pPr marL="6073202" indent="0">
              <a:buNone/>
              <a:defRPr sz="4100" b="1"/>
            </a:lvl6pPr>
            <a:lvl7pPr marL="7287841" indent="0">
              <a:buNone/>
              <a:defRPr sz="4100" b="1"/>
            </a:lvl7pPr>
            <a:lvl8pPr marL="8502481" indent="0">
              <a:buNone/>
              <a:defRPr sz="4100" b="1"/>
            </a:lvl8pPr>
            <a:lvl9pPr marL="9717120" indent="0">
              <a:buNone/>
              <a:defRPr sz="41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2138" y="15780232"/>
            <a:ext cx="13773919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7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6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55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3"/>
            <a:ext cx="10449613" cy="10080150"/>
          </a:xfrm>
        </p:spPr>
        <p:txBody>
          <a:bodyPr anchor="b"/>
          <a:lstStyle>
            <a:lvl1pPr>
              <a:defRPr sz="8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3921" y="6220095"/>
            <a:ext cx="16402138" cy="30700454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1672" y="12960192"/>
            <a:ext cx="10449613" cy="24010358"/>
          </a:xfrm>
        </p:spPr>
        <p:txBody>
          <a:bodyPr/>
          <a:lstStyle>
            <a:lvl1pPr marL="0" indent="0">
              <a:buNone/>
              <a:defRPr sz="4100"/>
            </a:lvl1pPr>
            <a:lvl2pPr marL="1214639" indent="0">
              <a:buNone/>
              <a:defRPr sz="3700"/>
            </a:lvl2pPr>
            <a:lvl3pPr marL="2429279" indent="0">
              <a:buNone/>
              <a:defRPr sz="3300"/>
            </a:lvl3pPr>
            <a:lvl4pPr marL="3643918" indent="0">
              <a:buNone/>
              <a:defRPr sz="2500"/>
            </a:lvl4pPr>
            <a:lvl5pPr marL="4858562" indent="0">
              <a:buNone/>
              <a:defRPr sz="2500"/>
            </a:lvl5pPr>
            <a:lvl6pPr marL="6073202" indent="0">
              <a:buNone/>
              <a:defRPr sz="2500"/>
            </a:lvl6pPr>
            <a:lvl7pPr marL="7287841" indent="0">
              <a:buNone/>
              <a:defRPr sz="2500"/>
            </a:lvl7pPr>
            <a:lvl8pPr marL="8502481" indent="0">
              <a:buNone/>
              <a:defRPr sz="2500"/>
            </a:lvl8pPr>
            <a:lvl9pPr marL="9717120" indent="0">
              <a:buNone/>
              <a:defRPr sz="25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92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3"/>
            <a:ext cx="10449613" cy="10080150"/>
          </a:xfrm>
        </p:spPr>
        <p:txBody>
          <a:bodyPr anchor="b"/>
          <a:lstStyle>
            <a:lvl1pPr>
              <a:defRPr sz="8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3921" y="6220095"/>
            <a:ext cx="16402138" cy="30700454"/>
          </a:xfrm>
        </p:spPr>
        <p:txBody>
          <a:bodyPr/>
          <a:lstStyle>
            <a:lvl1pPr marL="0" indent="0">
              <a:buNone/>
              <a:defRPr sz="8700"/>
            </a:lvl1pPr>
            <a:lvl2pPr marL="1214639" indent="0">
              <a:buNone/>
              <a:defRPr sz="7500"/>
            </a:lvl2pPr>
            <a:lvl3pPr marL="2429279" indent="0">
              <a:buNone/>
              <a:defRPr sz="6200"/>
            </a:lvl3pPr>
            <a:lvl4pPr marL="3643918" indent="0">
              <a:buNone/>
              <a:defRPr sz="5400"/>
            </a:lvl4pPr>
            <a:lvl5pPr marL="4858562" indent="0">
              <a:buNone/>
              <a:defRPr sz="5400"/>
            </a:lvl5pPr>
            <a:lvl6pPr marL="6073202" indent="0">
              <a:buNone/>
              <a:defRPr sz="5400"/>
            </a:lvl6pPr>
            <a:lvl7pPr marL="7287841" indent="0">
              <a:buNone/>
              <a:defRPr sz="5400"/>
            </a:lvl7pPr>
            <a:lvl8pPr marL="8502481" indent="0">
              <a:buNone/>
              <a:defRPr sz="5400"/>
            </a:lvl8pPr>
            <a:lvl9pPr marL="9717120" indent="0">
              <a:buNone/>
              <a:defRPr sz="5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1672" y="12960192"/>
            <a:ext cx="10449613" cy="24010358"/>
          </a:xfrm>
        </p:spPr>
        <p:txBody>
          <a:bodyPr/>
          <a:lstStyle>
            <a:lvl1pPr marL="0" indent="0">
              <a:buNone/>
              <a:defRPr sz="4100"/>
            </a:lvl1pPr>
            <a:lvl2pPr marL="1214639" indent="0">
              <a:buNone/>
              <a:defRPr sz="3700"/>
            </a:lvl2pPr>
            <a:lvl3pPr marL="2429279" indent="0">
              <a:buNone/>
              <a:defRPr sz="3300"/>
            </a:lvl3pPr>
            <a:lvl4pPr marL="3643918" indent="0">
              <a:buNone/>
              <a:defRPr sz="2500"/>
            </a:lvl4pPr>
            <a:lvl5pPr marL="4858562" indent="0">
              <a:buNone/>
              <a:defRPr sz="2500"/>
            </a:lvl5pPr>
            <a:lvl6pPr marL="6073202" indent="0">
              <a:buNone/>
              <a:defRPr sz="2500"/>
            </a:lvl6pPr>
            <a:lvl7pPr marL="7287841" indent="0">
              <a:buNone/>
              <a:defRPr sz="2500"/>
            </a:lvl7pPr>
            <a:lvl8pPr marL="8502481" indent="0">
              <a:buNone/>
              <a:defRPr sz="2500"/>
            </a:lvl8pPr>
            <a:lvl9pPr marL="9717120" indent="0">
              <a:buNone/>
              <a:defRPr sz="25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D25B-A0A0-4F3C-998B-5CBCADF46EFB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E79B-EFAC-4D11-98FC-5293D92420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82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454" y="2300036"/>
            <a:ext cx="27944384" cy="8350125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454" y="11500171"/>
            <a:ext cx="27944384" cy="27410408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452" y="40040595"/>
            <a:ext cx="7289839" cy="2300036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D25B-A0A0-4F3C-998B-5CBCADF46EFB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2267" y="40040595"/>
            <a:ext cx="10934759" cy="2300036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1997" y="40040595"/>
            <a:ext cx="7289839" cy="2300036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E79B-EFAC-4D11-98FC-5293D92420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90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2429279" rtl="0" eaLnBrk="1" latinLnBrk="0" hangingPunct="1">
        <a:lnSpc>
          <a:spcPct val="90000"/>
        </a:lnSpc>
        <a:spcBef>
          <a:spcPct val="0"/>
        </a:spcBef>
        <a:buNone/>
        <a:defRPr sz="1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320" indent="-607320" algn="l" defTabSz="2429279" rtl="0" eaLnBrk="1" latinLnBrk="0" hangingPunct="1">
        <a:lnSpc>
          <a:spcPct val="90000"/>
        </a:lnSpc>
        <a:spcBef>
          <a:spcPts val="2655"/>
        </a:spcBef>
        <a:buFont typeface="Arial" panose="020B0604020202020204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821959" indent="-607320" algn="l" defTabSz="2429279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036599" indent="-607320" algn="l" defTabSz="2429279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251238" indent="-607320" algn="l" defTabSz="2429279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465882" indent="-607320" algn="l" defTabSz="2429279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680521" indent="-607320" algn="l" defTabSz="2429279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895161" indent="-607320" algn="l" defTabSz="2429279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9109800" indent="-607320" algn="l" defTabSz="2429279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10324440" indent="-607320" algn="l" defTabSz="2429279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29279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14639" algn="l" defTabSz="2429279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429279" algn="l" defTabSz="2429279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643918" algn="l" defTabSz="2429279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8562" algn="l" defTabSz="2429279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073202" algn="l" defTabSz="2429279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287841" algn="l" defTabSz="2429279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502481" algn="l" defTabSz="2429279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9717120" algn="l" defTabSz="2429279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A362D69-EC21-E463-0BD5-CA1A041C8AED}"/>
              </a:ext>
            </a:extLst>
          </p:cNvPr>
          <p:cNvSpPr/>
          <p:nvPr/>
        </p:nvSpPr>
        <p:spPr>
          <a:xfrm>
            <a:off x="1469325" y="26594696"/>
            <a:ext cx="13657639" cy="7001431"/>
          </a:xfrm>
          <a:prstGeom prst="roundRect">
            <a:avLst>
              <a:gd name="adj" fmla="val 81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11BC77B6-7C32-27CD-CEDA-CC8B754F1EA0}"/>
              </a:ext>
            </a:extLst>
          </p:cNvPr>
          <p:cNvSpPr/>
          <p:nvPr/>
        </p:nvSpPr>
        <p:spPr>
          <a:xfrm>
            <a:off x="16842675" y="31354896"/>
            <a:ext cx="13657639" cy="8278932"/>
          </a:xfrm>
          <a:prstGeom prst="roundRect">
            <a:avLst>
              <a:gd name="adj" fmla="val 81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E84CC5-E001-4F48-AD79-A9093185F9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2173" y="3110708"/>
            <a:ext cx="11726653" cy="355212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sz="1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TÍTULO DA PESQUISA</a:t>
            </a:r>
            <a:br>
              <a:rPr lang="pt-BR" sz="18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pt-BR" sz="18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8">
            <a:extLst>
              <a:ext uri="{FF2B5EF4-FFF2-40B4-BE49-F238E27FC236}">
                <a16:creationId xmlns:a16="http://schemas.microsoft.com/office/drawing/2014/main" id="{B5F6F9A1-26B6-237A-1013-92F2EB28AAC4}"/>
              </a:ext>
            </a:extLst>
          </p:cNvPr>
          <p:cNvSpPr txBox="1"/>
          <p:nvPr/>
        </p:nvSpPr>
        <p:spPr>
          <a:xfrm>
            <a:off x="1412968" y="9625392"/>
            <a:ext cx="691407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A5FF76"/>
                </a:solidFill>
                <a:latin typeface="Century Gothic" panose="020B0502020202020204" pitchFamily="34" charset="0"/>
              </a:rPr>
              <a:t>INTRODUÇÃO</a:t>
            </a:r>
          </a:p>
        </p:txBody>
      </p:sp>
      <p:sp>
        <p:nvSpPr>
          <p:cNvPr id="44" name="CaixaDeTexto 11">
            <a:extLst>
              <a:ext uri="{FF2B5EF4-FFF2-40B4-BE49-F238E27FC236}">
                <a16:creationId xmlns:a16="http://schemas.microsoft.com/office/drawing/2014/main" id="{5EB82AF1-5F23-E240-4A69-43C6001E917C}"/>
              </a:ext>
            </a:extLst>
          </p:cNvPr>
          <p:cNvSpPr txBox="1"/>
          <p:nvPr/>
        </p:nvSpPr>
        <p:spPr>
          <a:xfrm>
            <a:off x="1493419" y="18638343"/>
            <a:ext cx="496642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8000" b="1" dirty="0">
                <a:solidFill>
                  <a:srgbClr val="A5FF76"/>
                </a:solidFill>
                <a:latin typeface="Century Gothic" panose="020B0502020202020204" pitchFamily="34" charset="0"/>
              </a:rPr>
              <a:t>OBJETIVO</a:t>
            </a:r>
          </a:p>
        </p:txBody>
      </p:sp>
      <p:sp>
        <p:nvSpPr>
          <p:cNvPr id="45" name="CaixaDeTexto 16">
            <a:extLst>
              <a:ext uri="{FF2B5EF4-FFF2-40B4-BE49-F238E27FC236}">
                <a16:creationId xmlns:a16="http://schemas.microsoft.com/office/drawing/2014/main" id="{9B817240-166E-F51A-2FCC-0F37DBEDBA84}"/>
              </a:ext>
            </a:extLst>
          </p:cNvPr>
          <p:cNvSpPr txBox="1"/>
          <p:nvPr/>
        </p:nvSpPr>
        <p:spPr>
          <a:xfrm>
            <a:off x="16827593" y="9625392"/>
            <a:ext cx="626004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rgbClr val="A5FF76"/>
                </a:solidFill>
                <a:latin typeface="Century Gothic" panose="020B0502020202020204" pitchFamily="34" charset="0"/>
              </a:rPr>
              <a:t>RESULTADOS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6C17230-B4DF-A9F4-57ED-A07426A8F9A5}"/>
              </a:ext>
            </a:extLst>
          </p:cNvPr>
          <p:cNvSpPr/>
          <p:nvPr/>
        </p:nvSpPr>
        <p:spPr>
          <a:xfrm>
            <a:off x="1412175" y="10947674"/>
            <a:ext cx="13657639" cy="7001431"/>
          </a:xfrm>
          <a:prstGeom prst="roundRect">
            <a:avLst>
              <a:gd name="adj" fmla="val 81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14">
            <a:extLst>
              <a:ext uri="{FF2B5EF4-FFF2-40B4-BE49-F238E27FC236}">
                <a16:creationId xmlns:a16="http://schemas.microsoft.com/office/drawing/2014/main" id="{6132AC8A-81EF-59A4-66E2-EE26D3F238FB}"/>
              </a:ext>
            </a:extLst>
          </p:cNvPr>
          <p:cNvSpPr txBox="1"/>
          <p:nvPr/>
        </p:nvSpPr>
        <p:spPr>
          <a:xfrm>
            <a:off x="1506589" y="25140029"/>
            <a:ext cx="773801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8000" b="1" dirty="0">
                <a:solidFill>
                  <a:srgbClr val="A5FF76"/>
                </a:solidFill>
                <a:latin typeface="Century Gothic" panose="020B0502020202020204" pitchFamily="34" charset="0"/>
              </a:rPr>
              <a:t>METODOLOGIA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DF941E4-04B2-7A1A-BA1C-7764033105E5}"/>
              </a:ext>
            </a:extLst>
          </p:cNvPr>
          <p:cNvSpPr/>
          <p:nvPr/>
        </p:nvSpPr>
        <p:spPr>
          <a:xfrm>
            <a:off x="16842675" y="10947673"/>
            <a:ext cx="13657639" cy="18329953"/>
          </a:xfrm>
          <a:prstGeom prst="roundRect">
            <a:avLst>
              <a:gd name="adj" fmla="val 416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9CD132C-7B5B-E809-EEC2-AF2A42C360B6}"/>
              </a:ext>
            </a:extLst>
          </p:cNvPr>
          <p:cNvSpPr/>
          <p:nvPr/>
        </p:nvSpPr>
        <p:spPr>
          <a:xfrm>
            <a:off x="1627605" y="20115021"/>
            <a:ext cx="13657639" cy="4102741"/>
          </a:xfrm>
          <a:prstGeom prst="roundRect">
            <a:avLst>
              <a:gd name="adj" fmla="val 1161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18">
            <a:extLst>
              <a:ext uri="{FF2B5EF4-FFF2-40B4-BE49-F238E27FC236}">
                <a16:creationId xmlns:a16="http://schemas.microsoft.com/office/drawing/2014/main" id="{D424E315-6D88-91DA-7660-F847EFC35421}"/>
              </a:ext>
            </a:extLst>
          </p:cNvPr>
          <p:cNvSpPr txBox="1"/>
          <p:nvPr/>
        </p:nvSpPr>
        <p:spPr>
          <a:xfrm>
            <a:off x="16842675" y="30054093"/>
            <a:ext cx="1216390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8000" b="1" dirty="0">
                <a:solidFill>
                  <a:srgbClr val="A5FF76"/>
                </a:solidFill>
                <a:latin typeface="Century Gothic" panose="020B0502020202020204" pitchFamily="34" charset="0"/>
              </a:rPr>
              <a:t>CONSIDERAÇÕES FINAIS</a:t>
            </a:r>
          </a:p>
        </p:txBody>
      </p:sp>
      <p:sp>
        <p:nvSpPr>
          <p:cNvPr id="62" name="Retângulo 5">
            <a:extLst>
              <a:ext uri="{FF2B5EF4-FFF2-40B4-BE49-F238E27FC236}">
                <a16:creationId xmlns:a16="http://schemas.microsoft.com/office/drawing/2014/main" id="{761E19BF-BC75-85A6-5C98-FA3A2AE62FB4}"/>
              </a:ext>
            </a:extLst>
          </p:cNvPr>
          <p:cNvSpPr/>
          <p:nvPr/>
        </p:nvSpPr>
        <p:spPr>
          <a:xfrm>
            <a:off x="1412174" y="6520791"/>
            <a:ext cx="10425125" cy="2031303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Autores</a:t>
            </a:r>
          </a:p>
          <a:p>
            <a:pPr>
              <a:spcAft>
                <a:spcPts val="1201"/>
              </a:spcAft>
            </a:pPr>
            <a:r>
              <a:rPr lang="pt-BR" sz="54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Universidade São Judas Tadeu </a:t>
            </a:r>
          </a:p>
        </p:txBody>
      </p:sp>
      <p:sp>
        <p:nvSpPr>
          <p:cNvPr id="3" name="CaixaDeTexto 11">
            <a:extLst>
              <a:ext uri="{FF2B5EF4-FFF2-40B4-BE49-F238E27FC236}">
                <a16:creationId xmlns:a16="http://schemas.microsoft.com/office/drawing/2014/main" id="{68A11DC9-2851-A149-9898-D70739510787}"/>
              </a:ext>
            </a:extLst>
          </p:cNvPr>
          <p:cNvSpPr txBox="1"/>
          <p:nvPr/>
        </p:nvSpPr>
        <p:spPr>
          <a:xfrm>
            <a:off x="1636301" y="34054409"/>
            <a:ext cx="6604693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8000" b="1" dirty="0">
                <a:solidFill>
                  <a:srgbClr val="A5FF76"/>
                </a:solidFill>
                <a:latin typeface="Century Gothic" panose="020B0502020202020204" pitchFamily="34" charset="0"/>
              </a:rPr>
              <a:t>REFERÊNCIAS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283ED9-8545-683F-82A3-096D70A08FA7}"/>
              </a:ext>
            </a:extLst>
          </p:cNvPr>
          <p:cNvSpPr/>
          <p:nvPr/>
        </p:nvSpPr>
        <p:spPr>
          <a:xfrm>
            <a:off x="1627605" y="35531087"/>
            <a:ext cx="13657639" cy="4102741"/>
          </a:xfrm>
          <a:prstGeom prst="roundRect">
            <a:avLst>
              <a:gd name="adj" fmla="val 1504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104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PPS - Ciências do Envelhecimento</Template>
  <TotalTime>1379</TotalTime>
  <Words>16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Tema do Office</vt:lpstr>
      <vt:lpstr>TÍTULO DA PESQUISA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Rafael Prado</cp:lastModifiedBy>
  <cp:revision>119</cp:revision>
  <dcterms:created xsi:type="dcterms:W3CDTF">2017-07-17T14:02:01Z</dcterms:created>
  <dcterms:modified xsi:type="dcterms:W3CDTF">2024-03-25T21:42:16Z</dcterms:modified>
</cp:coreProperties>
</file>