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32385000" cy="43205400"/>
  <p:notesSz cx="6858000" cy="9144000"/>
  <p:embeddedFontLst>
    <p:embeddedFont>
      <p:font typeface="Arial" panose="020B0604020202020204" pitchFamily="34" charset="0"/>
      <p:regular r:id="rId3"/>
    </p:embeddedFont>
    <p:embeddedFont>
      <p:font typeface="Arial Bold" panose="020B060402020202020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Open Sans 1" panose="020B0604020202020204" charset="0"/>
      <p:regular r:id="rId9"/>
    </p:embeddedFont>
    <p:embeddedFont>
      <p:font typeface="Open Sans 1 Bold" panose="020B0604020202020204" charset="0"/>
      <p:regular r:id="rId10"/>
    </p:embeddedFont>
    <p:embeddedFont>
      <p:font typeface="Open Sans 2 Bold" panose="020B0604020202020204" charset="0"/>
      <p:regular r:id="rId11"/>
    </p:embeddedFont>
    <p:embeddedFont>
      <p:font typeface="Times New Roman" panose="02020603050405020304" pitchFamily="18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00" d="100"/>
          <a:sy n="100" d="100"/>
        </p:scale>
        <p:origin x="-86" y="-120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66047"/>
            <a:ext cx="32385000" cy="4504240"/>
          </a:xfrm>
          <a:custGeom>
            <a:avLst/>
            <a:gdLst/>
            <a:ahLst/>
            <a:cxnLst/>
            <a:rect l="l" t="t" r="r" b="b"/>
            <a:pathLst>
              <a:path w="33158272" h="4766502">
                <a:moveTo>
                  <a:pt x="0" y="0"/>
                </a:moveTo>
                <a:lnTo>
                  <a:pt x="33158271" y="0"/>
                </a:lnTo>
                <a:lnTo>
                  <a:pt x="33158271" y="4766502"/>
                </a:lnTo>
                <a:lnTo>
                  <a:pt x="0" y="47665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1185840" y="5026680"/>
            <a:ext cx="30090960" cy="88920"/>
            <a:chOff x="0" y="0"/>
            <a:chExt cx="40121280" cy="118560"/>
          </a:xfrm>
        </p:grpSpPr>
        <p:sp>
          <p:nvSpPr>
            <p:cNvPr id="4" name="Freeform 4"/>
            <p:cNvSpPr/>
            <p:nvPr/>
          </p:nvSpPr>
          <p:spPr>
            <a:xfrm>
              <a:off x="25400" y="25400"/>
              <a:ext cx="40070404" cy="67691"/>
            </a:xfrm>
            <a:custGeom>
              <a:avLst/>
              <a:gdLst/>
              <a:ahLst/>
              <a:cxnLst/>
              <a:rect l="l" t="t" r="r" b="b"/>
              <a:pathLst>
                <a:path w="40070404" h="67691">
                  <a:moveTo>
                    <a:pt x="0" y="67691"/>
                  </a:moveTo>
                  <a:lnTo>
                    <a:pt x="40070404" y="67691"/>
                  </a:lnTo>
                  <a:lnTo>
                    <a:pt x="4007040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B7B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40121204" cy="118618"/>
            </a:xfrm>
            <a:custGeom>
              <a:avLst/>
              <a:gdLst/>
              <a:ahLst/>
              <a:cxnLst/>
              <a:rect l="l" t="t" r="r" b="b"/>
              <a:pathLst>
                <a:path w="40121204" h="118618">
                  <a:moveTo>
                    <a:pt x="25400" y="67691"/>
                  </a:moveTo>
                  <a:lnTo>
                    <a:pt x="40095804" y="67691"/>
                  </a:lnTo>
                  <a:lnTo>
                    <a:pt x="40095804" y="93091"/>
                  </a:lnTo>
                  <a:lnTo>
                    <a:pt x="40070404" y="93091"/>
                  </a:lnTo>
                  <a:lnTo>
                    <a:pt x="40070404" y="25400"/>
                  </a:lnTo>
                  <a:lnTo>
                    <a:pt x="40095804" y="25400"/>
                  </a:lnTo>
                  <a:lnTo>
                    <a:pt x="40095804" y="50800"/>
                  </a:lnTo>
                  <a:lnTo>
                    <a:pt x="25400" y="50800"/>
                  </a:lnTo>
                  <a:lnTo>
                    <a:pt x="25400" y="25400"/>
                  </a:lnTo>
                  <a:lnTo>
                    <a:pt x="50800" y="25400"/>
                  </a:lnTo>
                  <a:lnTo>
                    <a:pt x="50800" y="93091"/>
                  </a:lnTo>
                  <a:lnTo>
                    <a:pt x="25400" y="93091"/>
                  </a:lnTo>
                  <a:lnTo>
                    <a:pt x="25400" y="67691"/>
                  </a:lnTo>
                  <a:moveTo>
                    <a:pt x="25400" y="118618"/>
                  </a:moveTo>
                  <a:cubicBezTo>
                    <a:pt x="11303" y="118618"/>
                    <a:pt x="0" y="107188"/>
                    <a:pt x="0" y="93218"/>
                  </a:cubicBezTo>
                  <a:lnTo>
                    <a:pt x="0" y="25400"/>
                  </a:lnTo>
                  <a:cubicBezTo>
                    <a:pt x="0" y="11430"/>
                    <a:pt x="11430" y="0"/>
                    <a:pt x="25400" y="0"/>
                  </a:cubicBezTo>
                  <a:lnTo>
                    <a:pt x="40095804" y="0"/>
                  </a:lnTo>
                  <a:cubicBezTo>
                    <a:pt x="40109902" y="0"/>
                    <a:pt x="40121204" y="11430"/>
                    <a:pt x="40121204" y="25400"/>
                  </a:cubicBezTo>
                  <a:lnTo>
                    <a:pt x="40121204" y="93091"/>
                  </a:lnTo>
                  <a:cubicBezTo>
                    <a:pt x="40121204" y="107188"/>
                    <a:pt x="40109775" y="118491"/>
                    <a:pt x="40095804" y="118491"/>
                  </a:cubicBezTo>
                  <a:lnTo>
                    <a:pt x="25400" y="118491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27680" y="9734370"/>
            <a:ext cx="29999160" cy="84240"/>
            <a:chOff x="0" y="0"/>
            <a:chExt cx="39998880" cy="112320"/>
          </a:xfrm>
        </p:grpSpPr>
        <p:sp>
          <p:nvSpPr>
            <p:cNvPr id="7" name="Freeform 7"/>
            <p:cNvSpPr/>
            <p:nvPr/>
          </p:nvSpPr>
          <p:spPr>
            <a:xfrm>
              <a:off x="25400" y="25400"/>
              <a:ext cx="39947977" cy="61468"/>
            </a:xfrm>
            <a:custGeom>
              <a:avLst/>
              <a:gdLst/>
              <a:ahLst/>
              <a:cxnLst/>
              <a:rect l="l" t="t" r="r" b="b"/>
              <a:pathLst>
                <a:path w="39947977" h="61468">
                  <a:moveTo>
                    <a:pt x="0" y="0"/>
                  </a:moveTo>
                  <a:lnTo>
                    <a:pt x="39947977" y="0"/>
                  </a:lnTo>
                  <a:lnTo>
                    <a:pt x="39947977" y="61468"/>
                  </a:lnTo>
                  <a:lnTo>
                    <a:pt x="0" y="61468"/>
                  </a:lnTo>
                  <a:close/>
                </a:path>
              </a:pathLst>
            </a:custGeom>
            <a:solidFill>
              <a:srgbClr val="002B7B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39998777" cy="112268"/>
            </a:xfrm>
            <a:custGeom>
              <a:avLst/>
              <a:gdLst/>
              <a:ahLst/>
              <a:cxnLst/>
              <a:rect l="l" t="t" r="r" b="b"/>
              <a:pathLst>
                <a:path w="39998777" h="112268">
                  <a:moveTo>
                    <a:pt x="25400" y="0"/>
                  </a:moveTo>
                  <a:lnTo>
                    <a:pt x="39973377" y="0"/>
                  </a:lnTo>
                  <a:cubicBezTo>
                    <a:pt x="39987475" y="0"/>
                    <a:pt x="39998777" y="11430"/>
                    <a:pt x="39998777" y="25400"/>
                  </a:cubicBezTo>
                  <a:lnTo>
                    <a:pt x="39998777" y="86868"/>
                  </a:lnTo>
                  <a:cubicBezTo>
                    <a:pt x="39998777" y="100965"/>
                    <a:pt x="39987348" y="112268"/>
                    <a:pt x="39973377" y="112268"/>
                  </a:cubicBezTo>
                  <a:lnTo>
                    <a:pt x="25400" y="112268"/>
                  </a:lnTo>
                  <a:cubicBezTo>
                    <a:pt x="11303" y="112268"/>
                    <a:pt x="0" y="100838"/>
                    <a:pt x="0" y="86868"/>
                  </a:cubicBezTo>
                  <a:lnTo>
                    <a:pt x="0" y="25400"/>
                  </a:lnTo>
                  <a:cubicBezTo>
                    <a:pt x="0" y="11430"/>
                    <a:pt x="11430" y="0"/>
                    <a:pt x="25400" y="0"/>
                  </a:cubicBezTo>
                  <a:moveTo>
                    <a:pt x="25400" y="50927"/>
                  </a:moveTo>
                  <a:lnTo>
                    <a:pt x="25400" y="25400"/>
                  </a:lnTo>
                  <a:lnTo>
                    <a:pt x="50800" y="25400"/>
                  </a:lnTo>
                  <a:lnTo>
                    <a:pt x="50800" y="86868"/>
                  </a:lnTo>
                  <a:lnTo>
                    <a:pt x="25400" y="86868"/>
                  </a:lnTo>
                  <a:lnTo>
                    <a:pt x="25400" y="61468"/>
                  </a:lnTo>
                  <a:lnTo>
                    <a:pt x="39973377" y="61468"/>
                  </a:lnTo>
                  <a:lnTo>
                    <a:pt x="39973377" y="86868"/>
                  </a:lnTo>
                  <a:lnTo>
                    <a:pt x="39947977" y="86868"/>
                  </a:lnTo>
                  <a:lnTo>
                    <a:pt x="39947977" y="25400"/>
                  </a:lnTo>
                  <a:lnTo>
                    <a:pt x="39973377" y="25400"/>
                  </a:lnTo>
                  <a:lnTo>
                    <a:pt x="39973377" y="50800"/>
                  </a:lnTo>
                  <a:lnTo>
                    <a:pt x="25400" y="5080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7154080" y="39254220"/>
            <a:ext cx="4777920" cy="3020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 spc="-1">
                <a:solidFill>
                  <a:srgbClr val="000000"/>
                </a:solidFill>
                <a:latin typeface="Times New Roman"/>
              </a:rPr>
              <a:t>LOGO DA INSTITUIÇÃO DE ORIGEM (OPCIONAL)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327680" y="39117090"/>
            <a:ext cx="24988293" cy="3743325"/>
            <a:chOff x="0" y="0"/>
            <a:chExt cx="33317723" cy="4991100"/>
          </a:xfrm>
        </p:grpSpPr>
        <p:sp>
          <p:nvSpPr>
            <p:cNvPr id="11" name="Freeform 11"/>
            <p:cNvSpPr/>
            <p:nvPr/>
          </p:nvSpPr>
          <p:spPr>
            <a:xfrm>
              <a:off x="0" y="703471"/>
              <a:ext cx="33317723" cy="3755816"/>
            </a:xfrm>
            <a:custGeom>
              <a:avLst/>
              <a:gdLst/>
              <a:ahLst/>
              <a:cxnLst/>
              <a:rect l="l" t="t" r="r" b="b"/>
              <a:pathLst>
                <a:path w="33317723" h="3755816">
                  <a:moveTo>
                    <a:pt x="0" y="0"/>
                  </a:moveTo>
                  <a:lnTo>
                    <a:pt x="33317723" y="0"/>
                  </a:lnTo>
                  <a:lnTo>
                    <a:pt x="33317723" y="3755816"/>
                  </a:lnTo>
                  <a:lnTo>
                    <a:pt x="0" y="37558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8221769" y="1785705"/>
              <a:ext cx="5181130" cy="2072452"/>
            </a:xfrm>
            <a:custGeom>
              <a:avLst/>
              <a:gdLst/>
              <a:ahLst/>
              <a:cxnLst/>
              <a:rect l="l" t="t" r="r" b="b"/>
              <a:pathLst>
                <a:path w="5181130" h="2072452">
                  <a:moveTo>
                    <a:pt x="0" y="0"/>
                  </a:moveTo>
                  <a:lnTo>
                    <a:pt x="5181130" y="0"/>
                  </a:lnTo>
                  <a:lnTo>
                    <a:pt x="5181130" y="2072452"/>
                  </a:lnTo>
                  <a:lnTo>
                    <a:pt x="0" y="20724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7132669" y="1019520"/>
              <a:ext cx="3065912" cy="2838637"/>
            </a:xfrm>
            <a:custGeom>
              <a:avLst/>
              <a:gdLst/>
              <a:ahLst/>
              <a:cxnLst/>
              <a:rect l="l" t="t" r="r" b="b"/>
              <a:pathLst>
                <a:path w="3065912" h="2838637">
                  <a:moveTo>
                    <a:pt x="0" y="0"/>
                  </a:moveTo>
                  <a:lnTo>
                    <a:pt x="3065912" y="0"/>
                  </a:lnTo>
                  <a:lnTo>
                    <a:pt x="3065912" y="2838637"/>
                  </a:lnTo>
                  <a:lnTo>
                    <a:pt x="0" y="28386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4298717" y="812504"/>
              <a:ext cx="5979941" cy="3366091"/>
            </a:xfrm>
            <a:custGeom>
              <a:avLst/>
              <a:gdLst/>
              <a:ahLst/>
              <a:cxnLst/>
              <a:rect l="l" t="t" r="r" b="b"/>
              <a:pathLst>
                <a:path w="5979941" h="3366091">
                  <a:moveTo>
                    <a:pt x="0" y="0"/>
                  </a:moveTo>
                  <a:lnTo>
                    <a:pt x="5979941" y="0"/>
                  </a:lnTo>
                  <a:lnTo>
                    <a:pt x="5979941" y="3366092"/>
                  </a:lnTo>
                  <a:lnTo>
                    <a:pt x="0" y="33660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937066" y="0"/>
              <a:ext cx="4991100" cy="4991100"/>
            </a:xfrm>
            <a:custGeom>
              <a:avLst/>
              <a:gdLst/>
              <a:ahLst/>
              <a:cxnLst/>
              <a:rect l="l" t="t" r="r" b="b"/>
              <a:pathLst>
                <a:path w="4991100" h="4991100">
                  <a:moveTo>
                    <a:pt x="0" y="0"/>
                  </a:moveTo>
                  <a:lnTo>
                    <a:pt x="4991100" y="0"/>
                  </a:lnTo>
                  <a:lnTo>
                    <a:pt x="4991100" y="4991100"/>
                  </a:lnTo>
                  <a:lnTo>
                    <a:pt x="0" y="4991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6" name="Freeform 16"/>
          <p:cNvSpPr/>
          <p:nvPr/>
        </p:nvSpPr>
        <p:spPr>
          <a:xfrm>
            <a:off x="2165788" y="344985"/>
            <a:ext cx="9909422" cy="4143940"/>
          </a:xfrm>
          <a:custGeom>
            <a:avLst/>
            <a:gdLst/>
            <a:ahLst/>
            <a:cxnLst/>
            <a:rect l="l" t="t" r="r" b="b"/>
            <a:pathLst>
              <a:path w="9909422" h="4143940">
                <a:moveTo>
                  <a:pt x="0" y="0"/>
                </a:moveTo>
                <a:lnTo>
                  <a:pt x="9909423" y="0"/>
                </a:lnTo>
                <a:lnTo>
                  <a:pt x="9909423" y="4143940"/>
                </a:lnTo>
                <a:lnTo>
                  <a:pt x="0" y="414394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7" name="Freeform 17"/>
          <p:cNvSpPr/>
          <p:nvPr/>
        </p:nvSpPr>
        <p:spPr>
          <a:xfrm>
            <a:off x="18939264" y="598926"/>
            <a:ext cx="12193530" cy="3361460"/>
          </a:xfrm>
          <a:custGeom>
            <a:avLst/>
            <a:gdLst/>
            <a:ahLst/>
            <a:cxnLst/>
            <a:rect l="l" t="t" r="r" b="b"/>
            <a:pathLst>
              <a:path w="12193530" h="3361460">
                <a:moveTo>
                  <a:pt x="0" y="0"/>
                </a:moveTo>
                <a:lnTo>
                  <a:pt x="12193530" y="0"/>
                </a:lnTo>
                <a:lnTo>
                  <a:pt x="12193530" y="3361460"/>
                </a:lnTo>
                <a:lnTo>
                  <a:pt x="0" y="336146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18974190" y="10199610"/>
            <a:ext cx="7116162" cy="7116134"/>
            <a:chOff x="0" y="0"/>
            <a:chExt cx="6350025" cy="63500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327680" y="5378460"/>
            <a:ext cx="29930040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25"/>
              </a:lnSpc>
            </a:pPr>
            <a:r>
              <a:rPr lang="en-US" sz="5355" spc="-1" dirty="0" err="1">
                <a:solidFill>
                  <a:srgbClr val="000000"/>
                </a:solidFill>
                <a:latin typeface="Arial Bold"/>
              </a:rPr>
              <a:t>Título</a:t>
            </a:r>
            <a:r>
              <a:rPr lang="en-US" sz="5355" spc="-1" dirty="0">
                <a:solidFill>
                  <a:srgbClr val="000000"/>
                </a:solidFill>
                <a:latin typeface="Arial Bold"/>
              </a:rPr>
              <a:t> do </a:t>
            </a:r>
            <a:r>
              <a:rPr lang="en-US" sz="5355" spc="-1" dirty="0" err="1">
                <a:solidFill>
                  <a:srgbClr val="000000"/>
                </a:solidFill>
                <a:latin typeface="Arial Bold"/>
              </a:rPr>
              <a:t>trabalho</a:t>
            </a:r>
            <a:r>
              <a:rPr lang="en-US" sz="5355" spc="-1" dirty="0">
                <a:solidFill>
                  <a:srgbClr val="000000"/>
                </a:solidFill>
                <a:latin typeface="Arial Bold"/>
              </a:rPr>
              <a:t> Arial, </a:t>
            </a:r>
            <a:r>
              <a:rPr lang="en-US" sz="5355" spc="-1" dirty="0" err="1">
                <a:solidFill>
                  <a:srgbClr val="000000"/>
                </a:solidFill>
                <a:latin typeface="Arial Bold"/>
              </a:rPr>
              <a:t>negrito</a:t>
            </a:r>
            <a:r>
              <a:rPr lang="en-US" sz="5355" spc="-1" dirty="0">
                <a:solidFill>
                  <a:srgbClr val="000000"/>
                </a:solidFill>
                <a:latin typeface="Arial Bold"/>
              </a:rPr>
              <a:t>, </a:t>
            </a:r>
            <a:r>
              <a:rPr lang="en-US" sz="5355" spc="-1" dirty="0" err="1">
                <a:solidFill>
                  <a:srgbClr val="000000"/>
                </a:solidFill>
                <a:latin typeface="Arial Bold"/>
              </a:rPr>
              <a:t>corpo</a:t>
            </a:r>
            <a:r>
              <a:rPr lang="en-US" sz="5355" spc="-1" dirty="0">
                <a:solidFill>
                  <a:srgbClr val="000000"/>
                </a:solidFill>
                <a:latin typeface="Arial Bold"/>
              </a:rPr>
              <a:t> 72pt, </a:t>
            </a:r>
            <a:r>
              <a:rPr lang="en-US" sz="5355" spc="-1" dirty="0" err="1">
                <a:solidFill>
                  <a:srgbClr val="000000"/>
                </a:solidFill>
                <a:latin typeface="Arial Bold"/>
              </a:rPr>
              <a:t>podendo</a:t>
            </a:r>
            <a:r>
              <a:rPr lang="en-US" sz="5355" spc="-1" dirty="0">
                <a:solidFill>
                  <a:srgbClr val="000000"/>
                </a:solidFill>
                <a:latin typeface="Arial Bold"/>
              </a:rPr>
              <a:t> ser </a:t>
            </a:r>
            <a:r>
              <a:rPr lang="en-US" sz="5355" spc="-1" dirty="0" err="1">
                <a:solidFill>
                  <a:srgbClr val="000000"/>
                </a:solidFill>
                <a:latin typeface="Arial Bold"/>
              </a:rPr>
              <a:t>reduzido</a:t>
            </a:r>
            <a:r>
              <a:rPr lang="en-US" sz="5355" spc="-1" dirty="0">
                <a:solidFill>
                  <a:srgbClr val="000000"/>
                </a:solidFill>
                <a:latin typeface="Arial Bold"/>
              </a:rPr>
              <a:t> para </a:t>
            </a:r>
            <a:r>
              <a:rPr lang="en-US" sz="5355" spc="-1" dirty="0" err="1">
                <a:solidFill>
                  <a:srgbClr val="000000"/>
                </a:solidFill>
                <a:latin typeface="Arial Bold"/>
              </a:rPr>
              <a:t>até</a:t>
            </a:r>
            <a:r>
              <a:rPr lang="en-US" sz="5355" spc="-1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5355" spc="-1" dirty="0" err="1">
                <a:solidFill>
                  <a:srgbClr val="000000"/>
                </a:solidFill>
                <a:latin typeface="Arial Bold"/>
              </a:rPr>
              <a:t>corpo</a:t>
            </a:r>
            <a:r>
              <a:rPr lang="en-US" sz="5355" spc="-1" dirty="0">
                <a:solidFill>
                  <a:srgbClr val="000000"/>
                </a:solidFill>
                <a:latin typeface="Arial Bold"/>
              </a:rPr>
              <a:t> 60, </a:t>
            </a:r>
            <a:r>
              <a:rPr lang="en-US" sz="5355" spc="-1" dirty="0" err="1">
                <a:solidFill>
                  <a:srgbClr val="000000"/>
                </a:solidFill>
                <a:latin typeface="Arial Bold"/>
              </a:rPr>
              <a:t>caso</a:t>
            </a:r>
            <a:r>
              <a:rPr lang="en-US" sz="5355" spc="-1" dirty="0">
                <a:solidFill>
                  <a:srgbClr val="000000"/>
                </a:solidFill>
                <a:latin typeface="Arial Bold"/>
              </a:rPr>
              <a:t> a </a:t>
            </a:r>
            <a:r>
              <a:rPr lang="en-US" sz="5355" spc="-1" dirty="0" err="1">
                <a:solidFill>
                  <a:srgbClr val="000000"/>
                </a:solidFill>
                <a:latin typeface="Arial Bold"/>
              </a:rPr>
              <a:t>quantidade</a:t>
            </a:r>
            <a:r>
              <a:rPr lang="en-US" sz="5355" spc="-1" dirty="0">
                <a:solidFill>
                  <a:srgbClr val="000000"/>
                </a:solidFill>
                <a:latin typeface="Arial Bold"/>
              </a:rPr>
              <a:t> de </a:t>
            </a:r>
            <a:r>
              <a:rPr lang="en-US" sz="5355" spc="-1" dirty="0" err="1">
                <a:solidFill>
                  <a:srgbClr val="000000"/>
                </a:solidFill>
                <a:latin typeface="Arial Bold"/>
              </a:rPr>
              <a:t>texto</a:t>
            </a:r>
            <a:r>
              <a:rPr lang="en-US" sz="5355" spc="-1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5355" spc="-1" dirty="0" err="1">
                <a:solidFill>
                  <a:srgbClr val="000000"/>
                </a:solidFill>
                <a:latin typeface="Arial Bold"/>
              </a:rPr>
              <a:t>ultrapasse</a:t>
            </a:r>
            <a:r>
              <a:rPr lang="en-US" sz="5355" spc="-1" dirty="0">
                <a:solidFill>
                  <a:srgbClr val="000000"/>
                </a:solidFill>
                <a:latin typeface="Arial Bold"/>
              </a:rPr>
              <a:t> o </a:t>
            </a:r>
            <a:r>
              <a:rPr lang="en-US" sz="5355" spc="-1" dirty="0" err="1">
                <a:solidFill>
                  <a:srgbClr val="000000"/>
                </a:solidFill>
                <a:latin typeface="Arial Bold"/>
              </a:rPr>
              <a:t>espaço</a:t>
            </a:r>
            <a:r>
              <a:rPr lang="en-US" sz="5355" spc="-1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5355" spc="-1" dirty="0" err="1">
                <a:solidFill>
                  <a:srgbClr val="000000"/>
                </a:solidFill>
                <a:latin typeface="Arial Bold"/>
              </a:rPr>
              <a:t>delimitado</a:t>
            </a:r>
            <a:endParaRPr lang="en-US" sz="5355" spc="-1" dirty="0">
              <a:solidFill>
                <a:srgbClr val="000000"/>
              </a:solidFill>
              <a:latin typeface="Arial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2862360" y="7812105"/>
            <a:ext cx="26680680" cy="1789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000" spc="-160" dirty="0" err="1">
                <a:solidFill>
                  <a:srgbClr val="000000"/>
                </a:solidFill>
                <a:latin typeface="Open Sans 1 Bold"/>
              </a:rPr>
              <a:t>Nomes</a:t>
            </a:r>
            <a:r>
              <a:rPr lang="en-US" sz="4000" spc="-160" dirty="0">
                <a:solidFill>
                  <a:srgbClr val="000000"/>
                </a:solidFill>
                <a:latin typeface="Open Sans 1 Bold"/>
              </a:rPr>
              <a:t> dos </a:t>
            </a:r>
            <a:r>
              <a:rPr lang="en-US" sz="4000" spc="-160" dirty="0" err="1">
                <a:solidFill>
                  <a:srgbClr val="000000"/>
                </a:solidFill>
                <a:latin typeface="Open Sans 1 Bold"/>
              </a:rPr>
              <a:t>autores</a:t>
            </a:r>
            <a:r>
              <a:rPr lang="en-US" sz="4000" spc="-160" dirty="0">
                <a:solidFill>
                  <a:srgbClr val="000000"/>
                </a:solidFill>
                <a:latin typeface="Open Sans 1 Bold"/>
              </a:rPr>
              <a:t>: arial, </a:t>
            </a:r>
            <a:r>
              <a:rPr lang="en-US" sz="4000" spc="-160" dirty="0" err="1">
                <a:solidFill>
                  <a:srgbClr val="000000"/>
                </a:solidFill>
                <a:latin typeface="Open Sans 1 Bold"/>
              </a:rPr>
              <a:t>negrito</a:t>
            </a:r>
            <a:r>
              <a:rPr lang="en-US" sz="4000" spc="-160" dirty="0">
                <a:solidFill>
                  <a:srgbClr val="000000"/>
                </a:solidFill>
                <a:latin typeface="Open Sans 1 Bold"/>
              </a:rPr>
              <a:t>, </a:t>
            </a:r>
            <a:r>
              <a:rPr lang="en-US" sz="4000" spc="-160" dirty="0" err="1">
                <a:solidFill>
                  <a:srgbClr val="000000"/>
                </a:solidFill>
                <a:latin typeface="Open Sans 1 Bold"/>
              </a:rPr>
              <a:t>corpo</a:t>
            </a:r>
            <a:r>
              <a:rPr lang="en-US" sz="4000" spc="-160" dirty="0">
                <a:solidFill>
                  <a:srgbClr val="000000"/>
                </a:solidFill>
                <a:latin typeface="Open Sans 1 Bold"/>
              </a:rPr>
              <a:t> 40pt</a:t>
            </a:r>
          </a:p>
          <a:p>
            <a:pPr algn="ctr">
              <a:lnSpc>
                <a:spcPts val="4800"/>
              </a:lnSpc>
            </a:pPr>
            <a:r>
              <a:rPr lang="en-US" sz="4000" spc="-160" dirty="0" err="1">
                <a:solidFill>
                  <a:srgbClr val="000000"/>
                </a:solidFill>
                <a:latin typeface="Open Sans 1"/>
              </a:rPr>
              <a:t>Instituições</a:t>
            </a:r>
            <a:r>
              <a:rPr lang="en-US" sz="4000" spc="-160" dirty="0">
                <a:solidFill>
                  <a:srgbClr val="000000"/>
                </a:solidFill>
                <a:latin typeface="Open Sans 1"/>
              </a:rPr>
              <a:t>; </a:t>
            </a:r>
            <a:r>
              <a:rPr lang="en-US" sz="4000" spc="-160" dirty="0" err="1">
                <a:solidFill>
                  <a:srgbClr val="000000"/>
                </a:solidFill>
                <a:latin typeface="Open Sans 1"/>
              </a:rPr>
              <a:t>unidade</a:t>
            </a:r>
            <a:r>
              <a:rPr lang="en-US" sz="4000" spc="-160" dirty="0">
                <a:solidFill>
                  <a:srgbClr val="000000"/>
                </a:solidFill>
                <a:latin typeface="Open Sans 1"/>
              </a:rPr>
              <a:t> </a:t>
            </a:r>
            <a:r>
              <a:rPr lang="en-US" sz="4000" spc="-160" dirty="0" err="1">
                <a:solidFill>
                  <a:srgbClr val="000000"/>
                </a:solidFill>
                <a:latin typeface="Open Sans 1"/>
              </a:rPr>
              <a:t>acadêmica</a:t>
            </a:r>
            <a:r>
              <a:rPr lang="en-US" sz="4000" spc="-160" dirty="0">
                <a:solidFill>
                  <a:srgbClr val="000000"/>
                </a:solidFill>
                <a:latin typeface="Open Sans 1"/>
              </a:rPr>
              <a:t> e </a:t>
            </a:r>
            <a:r>
              <a:rPr lang="en-US" sz="4000" spc="-160" dirty="0" err="1">
                <a:solidFill>
                  <a:srgbClr val="000000"/>
                </a:solidFill>
                <a:latin typeface="Open Sans 1"/>
              </a:rPr>
              <a:t>endereço</a:t>
            </a:r>
            <a:r>
              <a:rPr lang="en-US" sz="4000" spc="-160" dirty="0">
                <a:solidFill>
                  <a:srgbClr val="000000"/>
                </a:solidFill>
                <a:latin typeface="Open Sans 1"/>
              </a:rPr>
              <a:t> </a:t>
            </a:r>
            <a:r>
              <a:rPr lang="en-US" sz="4000" spc="-160" dirty="0" err="1">
                <a:solidFill>
                  <a:srgbClr val="000000"/>
                </a:solidFill>
                <a:latin typeface="Open Sans 1"/>
              </a:rPr>
              <a:t>eletrônico</a:t>
            </a:r>
            <a:r>
              <a:rPr lang="en-US" sz="4000" spc="-160" dirty="0">
                <a:solidFill>
                  <a:srgbClr val="000000"/>
                </a:solidFill>
                <a:latin typeface="Open Sans 1"/>
              </a:rPr>
              <a:t>: arial, regular, </a:t>
            </a:r>
            <a:r>
              <a:rPr lang="en-US" sz="4000" spc="-160" dirty="0" err="1">
                <a:solidFill>
                  <a:srgbClr val="000000"/>
                </a:solidFill>
                <a:latin typeface="Open Sans 1"/>
              </a:rPr>
              <a:t>corpo</a:t>
            </a:r>
            <a:r>
              <a:rPr lang="en-US" sz="4000" spc="-160" dirty="0">
                <a:solidFill>
                  <a:srgbClr val="000000"/>
                </a:solidFill>
                <a:latin typeface="Open Sans 1"/>
              </a:rPr>
              <a:t> 30pt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33380" y="10247235"/>
            <a:ext cx="14400360" cy="5248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35"/>
              </a:lnSpc>
            </a:pPr>
            <a:r>
              <a:rPr lang="en-US" sz="5000" spc="-1" dirty="0">
                <a:solidFill>
                  <a:srgbClr val="000000"/>
                </a:solidFill>
                <a:latin typeface="Arial Bold"/>
              </a:rPr>
              <a:t>QUE PRÁTICA FOI REALIZADA?</a:t>
            </a:r>
          </a:p>
          <a:p>
            <a:pPr algn="l">
              <a:lnSpc>
                <a:spcPts val="2894"/>
              </a:lnSpc>
            </a:pPr>
            <a:r>
              <a:rPr lang="en-US" sz="2411" spc="-1" dirty="0" err="1">
                <a:solidFill>
                  <a:srgbClr val="000000"/>
                </a:solidFill>
                <a:latin typeface="Arial"/>
              </a:rPr>
              <a:t>Corpo</a:t>
            </a:r>
            <a:r>
              <a:rPr lang="en-US" sz="2411" spc="-1" dirty="0">
                <a:solidFill>
                  <a:srgbClr val="000000"/>
                </a:solidFill>
                <a:latin typeface="Arial"/>
              </a:rPr>
              <a:t> do </a:t>
            </a:r>
            <a:r>
              <a:rPr lang="en-US" sz="2411" spc="-1" dirty="0" err="1">
                <a:solidFill>
                  <a:srgbClr val="000000"/>
                </a:solidFill>
                <a:latin typeface="Arial"/>
              </a:rPr>
              <a:t>texto</a:t>
            </a:r>
            <a:r>
              <a:rPr lang="en-US" sz="2411" spc="-1" dirty="0">
                <a:solidFill>
                  <a:srgbClr val="000000"/>
                </a:solidFill>
                <a:latin typeface="Arial"/>
              </a:rPr>
              <a:t> Arial regular </a:t>
            </a:r>
            <a:r>
              <a:rPr lang="en-US" sz="2411" spc="-1" dirty="0" err="1">
                <a:solidFill>
                  <a:srgbClr val="000000"/>
                </a:solidFill>
                <a:latin typeface="Arial"/>
              </a:rPr>
              <a:t>tamanho</a:t>
            </a:r>
            <a:r>
              <a:rPr lang="en-US" sz="2411" spc="-1" dirty="0">
                <a:solidFill>
                  <a:srgbClr val="000000"/>
                </a:solidFill>
                <a:latin typeface="Arial"/>
              </a:rPr>
              <a:t> 32pt, </a:t>
            </a:r>
            <a:r>
              <a:rPr lang="en-US" sz="2411" spc="-1" dirty="0" err="1">
                <a:solidFill>
                  <a:srgbClr val="000000"/>
                </a:solidFill>
                <a:latin typeface="Arial"/>
              </a:rPr>
              <a:t>podendo</a:t>
            </a:r>
            <a:r>
              <a:rPr lang="en-US" sz="2411" spc="-1" dirty="0">
                <a:solidFill>
                  <a:srgbClr val="000000"/>
                </a:solidFill>
                <a:latin typeface="Arial"/>
              </a:rPr>
              <a:t> ser </a:t>
            </a:r>
            <a:r>
              <a:rPr lang="en-US" sz="2411" spc="-1" dirty="0" err="1">
                <a:solidFill>
                  <a:srgbClr val="000000"/>
                </a:solidFill>
                <a:latin typeface="Arial"/>
              </a:rPr>
              <a:t>reduzido</a:t>
            </a:r>
            <a:r>
              <a:rPr lang="en-US" sz="2411" spc="-1" dirty="0">
                <a:solidFill>
                  <a:srgbClr val="000000"/>
                </a:solidFill>
                <a:latin typeface="Arial"/>
              </a:rPr>
              <a:t> para </a:t>
            </a:r>
            <a:r>
              <a:rPr lang="en-US" sz="2411" spc="-1" dirty="0" err="1">
                <a:solidFill>
                  <a:srgbClr val="000000"/>
                </a:solidFill>
                <a:latin typeface="Arial"/>
              </a:rPr>
              <a:t>até</a:t>
            </a:r>
            <a:r>
              <a:rPr lang="en-US" sz="2411" spc="-1" dirty="0">
                <a:solidFill>
                  <a:srgbClr val="000000"/>
                </a:solidFill>
                <a:latin typeface="Arial"/>
              </a:rPr>
              <a:t> 24pt, </a:t>
            </a:r>
            <a:r>
              <a:rPr lang="en-US" sz="2411" spc="-1" dirty="0" err="1">
                <a:solidFill>
                  <a:srgbClr val="000000"/>
                </a:solidFill>
                <a:latin typeface="Arial"/>
              </a:rPr>
              <a:t>caso</a:t>
            </a:r>
            <a:r>
              <a:rPr lang="en-US" sz="2411" spc="-1" dirty="0">
                <a:solidFill>
                  <a:srgbClr val="000000"/>
                </a:solidFill>
                <a:latin typeface="Arial"/>
              </a:rPr>
              <a:t> a </a:t>
            </a:r>
            <a:r>
              <a:rPr lang="en-US" sz="2411" spc="-1" dirty="0" err="1">
                <a:solidFill>
                  <a:srgbClr val="000000"/>
                </a:solidFill>
                <a:latin typeface="Arial"/>
              </a:rPr>
              <a:t>quantidade</a:t>
            </a:r>
            <a:r>
              <a:rPr lang="en-US" sz="2411" spc="-1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2411" spc="-1" dirty="0" err="1">
                <a:solidFill>
                  <a:srgbClr val="000000"/>
                </a:solidFill>
                <a:latin typeface="Arial"/>
              </a:rPr>
              <a:t>texto</a:t>
            </a:r>
            <a:r>
              <a:rPr lang="en-US" sz="2411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11" spc="-1" dirty="0" err="1">
                <a:solidFill>
                  <a:srgbClr val="000000"/>
                </a:solidFill>
                <a:latin typeface="Arial"/>
              </a:rPr>
              <a:t>ultrapasse</a:t>
            </a:r>
            <a:r>
              <a:rPr lang="en-US" sz="2411" spc="-1" dirty="0">
                <a:solidFill>
                  <a:srgbClr val="000000"/>
                </a:solidFill>
                <a:latin typeface="Arial"/>
              </a:rPr>
              <a:t> o </a:t>
            </a:r>
            <a:r>
              <a:rPr lang="en-US" sz="2411" spc="-1" dirty="0" err="1">
                <a:solidFill>
                  <a:srgbClr val="000000"/>
                </a:solidFill>
                <a:latin typeface="Arial"/>
              </a:rPr>
              <a:t>espaço</a:t>
            </a:r>
            <a:r>
              <a:rPr lang="en-US" sz="2411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11" spc="-1" dirty="0" err="1">
                <a:solidFill>
                  <a:srgbClr val="000000"/>
                </a:solidFill>
                <a:latin typeface="Arial"/>
              </a:rPr>
              <a:t>delimitado</a:t>
            </a:r>
            <a:r>
              <a:rPr lang="en-US" sz="2411" spc="-1" dirty="0">
                <a:solidFill>
                  <a:srgbClr val="000000"/>
                </a:solidFill>
                <a:latin typeface="Arial"/>
              </a:rPr>
              <a:t>. ..</a:t>
            </a:r>
          </a:p>
          <a:p>
            <a:pPr algn="l">
              <a:lnSpc>
                <a:spcPts val="2894"/>
              </a:lnSpc>
            </a:pPr>
            <a:endParaRPr lang="en-US" sz="2411" spc="-1" dirty="0">
              <a:solidFill>
                <a:srgbClr val="000000"/>
              </a:solidFill>
              <a:latin typeface="Arial"/>
            </a:endParaRPr>
          </a:p>
          <a:p>
            <a:pPr algn="l">
              <a:lnSpc>
                <a:spcPts val="2894"/>
              </a:lnSpc>
            </a:pPr>
            <a:r>
              <a:rPr lang="en-US" sz="2411" spc="-1" dirty="0">
                <a:solidFill>
                  <a:srgbClr val="000000"/>
                </a:solidFill>
                <a:latin typeface="Arial"/>
              </a:rPr>
              <a:t>Breve </a:t>
            </a:r>
            <a:r>
              <a:rPr lang="en-US" sz="2411" spc="-1" dirty="0" err="1">
                <a:solidFill>
                  <a:srgbClr val="000000"/>
                </a:solidFill>
                <a:latin typeface="Arial"/>
              </a:rPr>
              <a:t>descrição</a:t>
            </a:r>
            <a:r>
              <a:rPr lang="en-US" sz="2411" spc="-1" dirty="0">
                <a:solidFill>
                  <a:srgbClr val="000000"/>
                </a:solidFill>
                <a:latin typeface="Arial"/>
              </a:rPr>
              <a:t>...................................................................................</a:t>
            </a:r>
          </a:p>
          <a:p>
            <a:pPr algn="l">
              <a:lnSpc>
                <a:spcPts val="2894"/>
              </a:lnSpc>
            </a:pPr>
            <a:r>
              <a:rPr lang="en-US" sz="2411" spc="-1" dirty="0">
                <a:solidFill>
                  <a:srgbClr val="000000"/>
                </a:solidFill>
                <a:latin typeface="Arial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  <a:p>
            <a:pPr algn="l">
              <a:lnSpc>
                <a:spcPts val="2894"/>
              </a:lnSpc>
            </a:pPr>
            <a:r>
              <a:rPr lang="en-US" sz="2411" spc="-1" dirty="0">
                <a:solidFill>
                  <a:srgbClr val="000000"/>
                </a:solidFill>
                <a:latin typeface="Arial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8974190" y="17497999"/>
            <a:ext cx="8536996" cy="1133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spc="-1" dirty="0" err="1">
                <a:solidFill>
                  <a:srgbClr val="000000"/>
                </a:solidFill>
                <a:latin typeface="Arial Bold"/>
              </a:rPr>
              <a:t>Figura</a:t>
            </a:r>
            <a:r>
              <a:rPr lang="en-US" sz="2400" spc="-1" dirty="0">
                <a:solidFill>
                  <a:srgbClr val="000000"/>
                </a:solidFill>
                <a:latin typeface="Arial Bold"/>
              </a:rPr>
              <a:t> 2 -</a:t>
            </a:r>
            <a:r>
              <a:rPr lang="en-US" sz="24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latin typeface="Arial"/>
              </a:rPr>
              <a:t>Título</a:t>
            </a:r>
            <a:r>
              <a:rPr lang="en-US" sz="2400" spc="-1" dirty="0">
                <a:solidFill>
                  <a:srgbClr val="000000"/>
                </a:solidFill>
                <a:latin typeface="Arial"/>
              </a:rPr>
              <a:t> da </a:t>
            </a:r>
            <a:r>
              <a:rPr lang="en-US" sz="2400" spc="-1" dirty="0" err="1">
                <a:solidFill>
                  <a:srgbClr val="000000"/>
                </a:solidFill>
                <a:latin typeface="Arial"/>
              </a:rPr>
              <a:t>figura</a:t>
            </a:r>
            <a:r>
              <a:rPr lang="en-US" sz="2400" spc="-1" dirty="0">
                <a:solidFill>
                  <a:srgbClr val="000000"/>
                </a:solidFill>
                <a:latin typeface="Arial"/>
              </a:rPr>
              <a:t>/</a:t>
            </a:r>
            <a:r>
              <a:rPr lang="en-US" sz="2400" spc="-1" dirty="0" err="1">
                <a:solidFill>
                  <a:srgbClr val="000000"/>
                </a:solidFill>
                <a:latin typeface="Arial"/>
              </a:rPr>
              <a:t>ou</a:t>
            </a:r>
            <a:r>
              <a:rPr lang="en-US" sz="2400" spc="-1" dirty="0">
                <a:solidFill>
                  <a:srgbClr val="000000"/>
                </a:solidFill>
                <a:latin typeface="Arial"/>
              </a:rPr>
              <a:t> legenda</a:t>
            </a:r>
          </a:p>
          <a:p>
            <a:pPr algn="l">
              <a:lnSpc>
                <a:spcPts val="2879"/>
              </a:lnSpc>
            </a:pPr>
            <a:r>
              <a:rPr lang="en-US" sz="2400" spc="-1" dirty="0">
                <a:solidFill>
                  <a:srgbClr val="000000"/>
                </a:solidFill>
                <a:latin typeface="Arial"/>
              </a:rPr>
              <a:t>Fonte: </a:t>
            </a:r>
            <a:r>
              <a:rPr lang="en-US" sz="2400" spc="-1" dirty="0" err="1">
                <a:solidFill>
                  <a:srgbClr val="000000"/>
                </a:solidFill>
                <a:latin typeface="Arial"/>
              </a:rPr>
              <a:t>arquivo</a:t>
            </a:r>
            <a:r>
              <a:rPr lang="en-US" sz="24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latin typeface="Arial"/>
              </a:rPr>
              <a:t>pessoal</a:t>
            </a:r>
            <a:r>
              <a:rPr lang="en-US" sz="2400" spc="-1" dirty="0">
                <a:solidFill>
                  <a:srgbClr val="000000"/>
                </a:solidFill>
                <a:latin typeface="Arial"/>
              </a:rPr>
              <a:t> (</a:t>
            </a:r>
            <a:r>
              <a:rPr lang="en-US" sz="2400" spc="-1" dirty="0" err="1">
                <a:solidFill>
                  <a:srgbClr val="000000"/>
                </a:solidFill>
                <a:latin typeface="Arial"/>
              </a:rPr>
              <a:t>caso</a:t>
            </a:r>
            <a:r>
              <a:rPr lang="en-US" sz="24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latin typeface="Arial"/>
              </a:rPr>
              <a:t>uso</a:t>
            </a:r>
            <a:r>
              <a:rPr lang="en-US" sz="24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latin typeface="Arial"/>
              </a:rPr>
              <a:t>figuras</a:t>
            </a:r>
            <a:r>
              <a:rPr lang="en-US" sz="2400" spc="-1" dirty="0">
                <a:solidFill>
                  <a:srgbClr val="000000"/>
                </a:solidFill>
                <a:latin typeface="Arial"/>
              </a:rPr>
              <a:t> e </a:t>
            </a:r>
            <a:r>
              <a:rPr lang="en-US" sz="2400" spc="-1" dirty="0" err="1">
                <a:solidFill>
                  <a:srgbClr val="000000"/>
                </a:solidFill>
                <a:latin typeface="Arial"/>
              </a:rPr>
              <a:t>fotos</a:t>
            </a:r>
            <a:r>
              <a:rPr lang="en-US" sz="2400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400" spc="-1" dirty="0" err="1">
                <a:solidFill>
                  <a:srgbClr val="000000"/>
                </a:solidFill>
                <a:latin typeface="Arial"/>
              </a:rPr>
              <a:t>lembre</a:t>
            </a:r>
            <a:r>
              <a:rPr lang="en-US" sz="2400" spc="-1" dirty="0">
                <a:solidFill>
                  <a:srgbClr val="000000"/>
                </a:solidFill>
                <a:latin typeface="Arial"/>
              </a:rPr>
              <a:t>-se de </a:t>
            </a:r>
            <a:r>
              <a:rPr lang="en-US" sz="2400" spc="-1" dirty="0" err="1">
                <a:solidFill>
                  <a:srgbClr val="000000"/>
                </a:solidFill>
                <a:latin typeface="Arial"/>
              </a:rPr>
              <a:t>colocar</a:t>
            </a:r>
            <a:r>
              <a:rPr lang="en-US" sz="2400" spc="-1" dirty="0">
                <a:solidFill>
                  <a:srgbClr val="000000"/>
                </a:solidFill>
                <a:latin typeface="Arial"/>
              </a:rPr>
              <a:t> a legenda.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780480" y="1209624"/>
            <a:ext cx="8956902" cy="2147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80"/>
              </a:lnSpc>
            </a:pPr>
            <a:r>
              <a:rPr lang="en-US" sz="6200" dirty="0">
                <a:solidFill>
                  <a:srgbClr val="FFFFFF"/>
                </a:solidFill>
                <a:latin typeface="Open Sans 2 Bold"/>
              </a:rPr>
              <a:t>VI </a:t>
            </a:r>
            <a:r>
              <a:rPr lang="en-US" sz="6200" dirty="0" err="1">
                <a:solidFill>
                  <a:srgbClr val="FFFFFF"/>
                </a:solidFill>
                <a:latin typeface="Open Sans 2 Bold"/>
              </a:rPr>
              <a:t>Congresso</a:t>
            </a:r>
            <a:r>
              <a:rPr lang="en-US" sz="6200" dirty="0">
                <a:solidFill>
                  <a:srgbClr val="FFFFFF"/>
                </a:solidFill>
                <a:latin typeface="Open Sans 2 Bold"/>
              </a:rPr>
              <a:t> Nacional de </a:t>
            </a:r>
            <a:r>
              <a:rPr lang="en-US" sz="6200" dirty="0" err="1">
                <a:solidFill>
                  <a:srgbClr val="FFFFFF"/>
                </a:solidFill>
                <a:latin typeface="Open Sans 2 Bold"/>
              </a:rPr>
              <a:t>Educação</a:t>
            </a:r>
            <a:endParaRPr lang="en-US" sz="6200" dirty="0">
              <a:solidFill>
                <a:srgbClr val="FFFFFF"/>
              </a:solidFill>
              <a:latin typeface="Open Sans 2 Bold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9962866" y="1064227"/>
            <a:ext cx="10568850" cy="2370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20"/>
              </a:lnSpc>
            </a:pPr>
            <a:r>
              <a:rPr lang="en-US" sz="6800" dirty="0">
                <a:solidFill>
                  <a:srgbClr val="000000"/>
                </a:solidFill>
                <a:latin typeface="Open Sans 2 Bold"/>
              </a:rPr>
              <a:t>I </a:t>
            </a:r>
            <a:r>
              <a:rPr lang="en-US" sz="6800" dirty="0" err="1">
                <a:solidFill>
                  <a:srgbClr val="000000"/>
                </a:solidFill>
                <a:latin typeface="Open Sans 2 Bold"/>
              </a:rPr>
              <a:t>Exposição</a:t>
            </a:r>
            <a:r>
              <a:rPr lang="en-US" sz="6800" dirty="0">
                <a:solidFill>
                  <a:srgbClr val="000000"/>
                </a:solidFill>
                <a:latin typeface="Open Sans 2 Bold"/>
              </a:rPr>
              <a:t> de Boas </a:t>
            </a:r>
            <a:r>
              <a:rPr lang="en-US" sz="6800" dirty="0" err="1">
                <a:solidFill>
                  <a:srgbClr val="000000"/>
                </a:solidFill>
                <a:latin typeface="Open Sans 2 Bold"/>
              </a:rPr>
              <a:t>Práticas</a:t>
            </a:r>
            <a:r>
              <a:rPr lang="en-US" sz="6800" dirty="0">
                <a:solidFill>
                  <a:srgbClr val="000000"/>
                </a:solidFill>
                <a:latin typeface="Open Sans 2 Bold"/>
              </a:rPr>
              <a:t> </a:t>
            </a:r>
            <a:r>
              <a:rPr lang="en-US" sz="6800" dirty="0" err="1">
                <a:solidFill>
                  <a:srgbClr val="000000"/>
                </a:solidFill>
                <a:latin typeface="Open Sans 2 Bold"/>
              </a:rPr>
              <a:t>Pedagógicas</a:t>
            </a:r>
            <a:endParaRPr lang="en-US" sz="6800" dirty="0">
              <a:solidFill>
                <a:srgbClr val="000000"/>
              </a:solidFill>
              <a:latin typeface="Open Sans 2 Bold"/>
            </a:endParaRPr>
          </a:p>
        </p:txBody>
      </p:sp>
      <p:sp>
        <p:nvSpPr>
          <p:cNvPr id="33" name="TextBox 26">
            <a:extLst>
              <a:ext uri="{FF2B5EF4-FFF2-40B4-BE49-F238E27FC236}">
                <a16:creationId xmlns:a16="http://schemas.microsoft.com/office/drawing/2014/main" id="{4C2EEE42-C138-654C-4207-BFE09DAF1042}"/>
              </a:ext>
            </a:extLst>
          </p:cNvPr>
          <p:cNvSpPr txBox="1"/>
          <p:nvPr/>
        </p:nvSpPr>
        <p:spPr>
          <a:xfrm>
            <a:off x="906160" y="16458651"/>
            <a:ext cx="14400360" cy="4401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3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t>OBJETIVOS DESSA PRÁTICA PEDAGÓGICA</a:t>
            </a:r>
          </a:p>
          <a:p>
            <a:pPr marL="0" marR="0" lvl="0" indent="0" algn="l" defTabSz="914400" rtl="0" eaLnBrk="1" fontAlgn="auto" latinLnBrk="0" hangingPunct="1">
              <a:lnSpc>
                <a:spcPts val="25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Corpo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texto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Arial regular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tamanho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32pt,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podendo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ser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reduzido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para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24pt,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caso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quantidade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texto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ultrapasse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espaço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delimitado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...............</a:t>
            </a:r>
          </a:p>
          <a:p>
            <a:pPr algn="l">
              <a:lnSpc>
                <a:spcPts val="2894"/>
              </a:lnSpc>
            </a:pPr>
            <a:r>
              <a:rPr lang="en-US" sz="2400" spc="-1" dirty="0">
                <a:solidFill>
                  <a:srgbClr val="000000"/>
                </a:solidFill>
                <a:latin typeface="Arial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  <a:p>
            <a:pPr algn="l">
              <a:lnSpc>
                <a:spcPts val="2894"/>
              </a:lnSpc>
            </a:pPr>
            <a:r>
              <a:rPr lang="en-US" sz="2400" spc="-1" dirty="0">
                <a:solidFill>
                  <a:srgbClr val="000000"/>
                </a:solidFill>
                <a:latin typeface="Arial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</p:txBody>
      </p:sp>
      <p:sp>
        <p:nvSpPr>
          <p:cNvPr id="36" name="TextBox 26">
            <a:extLst>
              <a:ext uri="{FF2B5EF4-FFF2-40B4-BE49-F238E27FC236}">
                <a16:creationId xmlns:a16="http://schemas.microsoft.com/office/drawing/2014/main" id="{49FCC869-20B9-685F-DDCD-F5703F7D6339}"/>
              </a:ext>
            </a:extLst>
          </p:cNvPr>
          <p:cNvSpPr txBox="1"/>
          <p:nvPr/>
        </p:nvSpPr>
        <p:spPr>
          <a:xfrm>
            <a:off x="878759" y="22016416"/>
            <a:ext cx="14400360" cy="8402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35"/>
              </a:lnSpc>
              <a:defRPr/>
            </a:pPr>
            <a:r>
              <a:rPr lang="en-US" sz="5000" spc="-1" dirty="0">
                <a:solidFill>
                  <a:srgbClr val="000000"/>
                </a:solidFill>
                <a:latin typeface="Arial Bold"/>
              </a:rPr>
              <a:t>COMO FOI REALIZADA ESSA PRÁTICA PEDAGÓGICA? </a:t>
            </a:r>
            <a:endParaRPr kumimoji="0" lang="en-US" sz="5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  <a:p>
            <a:pPr>
              <a:lnSpc>
                <a:spcPts val="2534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Arial Bold"/>
              </a:rPr>
              <a:t>Conte-</a:t>
            </a:r>
            <a:r>
              <a:rPr lang="en-US" sz="2400" dirty="0" err="1">
                <a:solidFill>
                  <a:srgbClr val="000000"/>
                </a:solidFill>
                <a:latin typeface="Arial Bold"/>
              </a:rPr>
              <a:t>nos</a:t>
            </a:r>
            <a:r>
              <a:rPr lang="en-US" sz="2400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old"/>
              </a:rPr>
              <a:t>aqui</a:t>
            </a:r>
            <a:r>
              <a:rPr lang="en-US" sz="2400" dirty="0">
                <a:solidFill>
                  <a:srgbClr val="000000"/>
                </a:solidFill>
                <a:latin typeface="Arial Bold"/>
              </a:rPr>
              <a:t> se </a:t>
            </a:r>
            <a:r>
              <a:rPr lang="en-US" sz="2400" dirty="0" err="1">
                <a:solidFill>
                  <a:srgbClr val="000000"/>
                </a:solidFill>
                <a:latin typeface="Arial Bold"/>
              </a:rPr>
              <a:t>houve</a:t>
            </a:r>
            <a:r>
              <a:rPr lang="en-US" sz="2400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old"/>
              </a:rPr>
              <a:t>diferentes</a:t>
            </a:r>
            <a:r>
              <a:rPr lang="en-US" sz="2400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old"/>
              </a:rPr>
              <a:t>momentos</a:t>
            </a:r>
            <a:r>
              <a:rPr lang="en-US" sz="2400" dirty="0">
                <a:solidFill>
                  <a:srgbClr val="000000"/>
                </a:solidFill>
                <a:latin typeface="Arial Bold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 Bold"/>
              </a:rPr>
              <a:t>quais</a:t>
            </a:r>
            <a:r>
              <a:rPr lang="en-US" sz="2400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old"/>
              </a:rPr>
              <a:t>recursos</a:t>
            </a:r>
            <a:r>
              <a:rPr lang="en-US" sz="2400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old"/>
              </a:rPr>
              <a:t>pedagógicos</a:t>
            </a:r>
            <a:r>
              <a:rPr lang="en-US" sz="2400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old"/>
              </a:rPr>
              <a:t>foram</a:t>
            </a:r>
            <a:r>
              <a:rPr lang="en-US" sz="2400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old"/>
              </a:rPr>
              <a:t>utilizados</a:t>
            </a:r>
            <a:r>
              <a:rPr lang="en-US" sz="2400" dirty="0">
                <a:solidFill>
                  <a:srgbClr val="000000"/>
                </a:solidFill>
                <a:latin typeface="Arial Bold"/>
              </a:rPr>
              <a:t> e/</a:t>
            </a:r>
            <a:r>
              <a:rPr lang="en-US" sz="2400" dirty="0" err="1">
                <a:solidFill>
                  <a:srgbClr val="000000"/>
                </a:solidFill>
                <a:latin typeface="Arial Bold"/>
              </a:rPr>
              <a:t>ou</a:t>
            </a:r>
            <a:r>
              <a:rPr lang="en-US" sz="2400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old"/>
              </a:rPr>
              <a:t>produzidos</a:t>
            </a:r>
            <a:r>
              <a:rPr lang="en-US" sz="2400" dirty="0">
                <a:solidFill>
                  <a:srgbClr val="000000"/>
                </a:solidFill>
                <a:latin typeface="Arial Bold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 Bold"/>
              </a:rPr>
              <a:t>quais</a:t>
            </a:r>
            <a:r>
              <a:rPr lang="en-US" sz="2400" dirty="0">
                <a:solidFill>
                  <a:srgbClr val="000000"/>
                </a:solidFill>
                <a:latin typeface="Arial Bold"/>
              </a:rPr>
              <a:t> as </a:t>
            </a:r>
            <a:r>
              <a:rPr lang="en-US" sz="2400" dirty="0" err="1">
                <a:solidFill>
                  <a:srgbClr val="000000"/>
                </a:solidFill>
                <a:latin typeface="Arial Bold"/>
              </a:rPr>
              <a:t>metodologias</a:t>
            </a:r>
            <a:r>
              <a:rPr lang="en-US" sz="2400" dirty="0">
                <a:solidFill>
                  <a:srgbClr val="000000"/>
                </a:solidFill>
                <a:latin typeface="Arial Bold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Arial Bold"/>
              </a:rPr>
              <a:t>ensino</a:t>
            </a:r>
            <a:r>
              <a:rPr lang="en-US" sz="2400" dirty="0">
                <a:solidFill>
                  <a:srgbClr val="000000"/>
                </a:solidFill>
                <a:latin typeface="Arial Bold"/>
              </a:rPr>
              <a:t>. Se </a:t>
            </a:r>
            <a:r>
              <a:rPr lang="en-US" sz="2400" dirty="0" err="1">
                <a:solidFill>
                  <a:srgbClr val="000000"/>
                </a:solidFill>
                <a:latin typeface="Arial Bold"/>
              </a:rPr>
              <a:t>possível</a:t>
            </a:r>
            <a:r>
              <a:rPr lang="en-US" sz="2400" dirty="0">
                <a:solidFill>
                  <a:srgbClr val="000000"/>
                </a:solidFill>
                <a:latin typeface="Arial Bold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 Bold"/>
              </a:rPr>
              <a:t>detalhe</a:t>
            </a:r>
            <a:r>
              <a:rPr lang="en-US" sz="2400" dirty="0">
                <a:solidFill>
                  <a:srgbClr val="000000"/>
                </a:solidFill>
                <a:latin typeface="Arial Bold"/>
              </a:rPr>
              <a:t> as </a:t>
            </a:r>
            <a:r>
              <a:rPr lang="en-US" sz="2400" dirty="0" err="1">
                <a:solidFill>
                  <a:srgbClr val="000000"/>
                </a:solidFill>
                <a:latin typeface="Arial Bold"/>
              </a:rPr>
              <a:t>atividades</a:t>
            </a:r>
            <a:r>
              <a:rPr lang="en-US" sz="2400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old"/>
              </a:rPr>
              <a:t>realizadas</a:t>
            </a:r>
            <a:r>
              <a:rPr lang="en-US" sz="2400" dirty="0">
                <a:solidFill>
                  <a:srgbClr val="000000"/>
                </a:solidFill>
                <a:latin typeface="Arial Bold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25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5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Co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rpo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texto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Arial regular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tamanho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32pt,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podendo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ser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reduzido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para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24pt,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caso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quantidade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texto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ultrapasse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espaço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delimitado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...............</a:t>
            </a:r>
          </a:p>
          <a:p>
            <a:pPr algn="l">
              <a:lnSpc>
                <a:spcPts val="2894"/>
              </a:lnSpc>
            </a:pPr>
            <a:r>
              <a:rPr lang="en-US" sz="2400" spc="-1" dirty="0">
                <a:solidFill>
                  <a:srgbClr val="000000"/>
                </a:solidFill>
                <a:latin typeface="Arial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  <a:p>
            <a:pPr algn="l">
              <a:lnSpc>
                <a:spcPts val="2894"/>
              </a:lnSpc>
            </a:pPr>
            <a:r>
              <a:rPr lang="en-US" sz="2400" spc="-1" dirty="0">
                <a:solidFill>
                  <a:srgbClr val="000000"/>
                </a:solidFill>
                <a:latin typeface="Arial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  <a:p>
            <a:pPr algn="l">
              <a:lnSpc>
                <a:spcPts val="2894"/>
              </a:lnSpc>
            </a:pPr>
            <a:r>
              <a:rPr lang="en-US" sz="2400" spc="-1" dirty="0">
                <a:solidFill>
                  <a:srgbClr val="000000"/>
                </a:solidFill>
                <a:latin typeface="Arial"/>
              </a:rPr>
              <a:t>nnnnnnnnnnbbbbbbbbbbbbbbbaaaaaaaaaaaaaaaaaaacccccccckkkkkkkkkkkkkkkkkkkpppppppppppppppp</a:t>
            </a:r>
          </a:p>
          <a:p>
            <a:pPr algn="l">
              <a:lnSpc>
                <a:spcPts val="2894"/>
              </a:lnSpc>
            </a:pPr>
            <a:r>
              <a:rPr lang="en-US" sz="2400" spc="-1" dirty="0">
                <a:solidFill>
                  <a:srgbClr val="000000"/>
                </a:solidFill>
                <a:latin typeface="Arial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  <a:p>
            <a:pPr algn="l">
              <a:lnSpc>
                <a:spcPts val="2894"/>
              </a:lnSpc>
            </a:pPr>
            <a:endParaRPr lang="en-US" sz="24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TextBox 26">
            <a:extLst>
              <a:ext uri="{FF2B5EF4-FFF2-40B4-BE49-F238E27FC236}">
                <a16:creationId xmlns:a16="http://schemas.microsoft.com/office/drawing/2014/main" id="{FE8FADDB-8766-8539-7AC4-B0E0219B5408}"/>
              </a:ext>
            </a:extLst>
          </p:cNvPr>
          <p:cNvSpPr txBox="1"/>
          <p:nvPr/>
        </p:nvSpPr>
        <p:spPr>
          <a:xfrm>
            <a:off x="17010846" y="19256944"/>
            <a:ext cx="14400360" cy="6632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35"/>
              </a:lnSpc>
              <a:defRPr/>
            </a:pPr>
            <a:r>
              <a:rPr lang="en-US" sz="5400" dirty="0">
                <a:solidFill>
                  <a:srgbClr val="000000"/>
                </a:solidFill>
                <a:latin typeface="Arial Bold"/>
              </a:rPr>
              <a:t>RESULTADOS ALCANÇADOS</a:t>
            </a:r>
          </a:p>
          <a:p>
            <a:pPr marL="0" marR="0" lvl="0" indent="0" algn="l" defTabSz="914400" rtl="0" eaLnBrk="1" fontAlgn="auto" latinLnBrk="0" hangingPunct="1">
              <a:lnSpc>
                <a:spcPts val="25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Co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rpo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texto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Arial regular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tamanho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32pt,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podendo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ser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reduzido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para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24pt,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caso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quantidade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texto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ultrapasse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espaço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delimitado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...............</a:t>
            </a:r>
          </a:p>
          <a:p>
            <a:pPr algn="l">
              <a:lnSpc>
                <a:spcPts val="2894"/>
              </a:lnSpc>
            </a:pPr>
            <a:r>
              <a:rPr lang="en-US" sz="2400" spc="-1" dirty="0">
                <a:solidFill>
                  <a:srgbClr val="000000"/>
                </a:solidFill>
                <a:latin typeface="Arial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  <a:p>
            <a:pPr algn="l">
              <a:lnSpc>
                <a:spcPts val="2894"/>
              </a:lnSpc>
            </a:pPr>
            <a:r>
              <a:rPr lang="en-US" sz="2400" spc="-1" dirty="0">
                <a:solidFill>
                  <a:srgbClr val="000000"/>
                </a:solidFill>
                <a:latin typeface="Arial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  <a:p>
            <a:pPr algn="l">
              <a:lnSpc>
                <a:spcPts val="2894"/>
              </a:lnSpc>
            </a:pPr>
            <a:r>
              <a:rPr lang="en-US" sz="2400" spc="-1" dirty="0">
                <a:solidFill>
                  <a:srgbClr val="000000"/>
                </a:solidFill>
                <a:latin typeface="Arial"/>
              </a:rPr>
              <a:t>nnnnnnnnnnbbbbbbbbbbbbbbbaaaaaaaaaaaaaaaaaaacccccccckkkkkkkkkkkkkkkkkkkpppppppppppppppp</a:t>
            </a:r>
          </a:p>
          <a:p>
            <a:pPr algn="l">
              <a:lnSpc>
                <a:spcPts val="2894"/>
              </a:lnSpc>
            </a:pPr>
            <a:r>
              <a:rPr lang="en-US" sz="2400" spc="-1" dirty="0">
                <a:solidFill>
                  <a:srgbClr val="000000"/>
                </a:solidFill>
                <a:latin typeface="Arial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  <a:p>
            <a:pPr algn="l">
              <a:lnSpc>
                <a:spcPts val="2894"/>
              </a:lnSpc>
            </a:pPr>
            <a:endParaRPr lang="en-US" sz="24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TextBox 26">
            <a:extLst>
              <a:ext uri="{FF2B5EF4-FFF2-40B4-BE49-F238E27FC236}">
                <a16:creationId xmlns:a16="http://schemas.microsoft.com/office/drawing/2014/main" id="{B44E7B78-F07E-6240-E9B7-7D8A2E834484}"/>
              </a:ext>
            </a:extLst>
          </p:cNvPr>
          <p:cNvSpPr txBox="1"/>
          <p:nvPr/>
        </p:nvSpPr>
        <p:spPr>
          <a:xfrm>
            <a:off x="16736864" y="26481054"/>
            <a:ext cx="14400360" cy="5209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35"/>
              </a:lnSpc>
              <a:defRPr/>
            </a:pPr>
            <a:r>
              <a:rPr lang="en-US" sz="5000" spc="-1" dirty="0">
                <a:solidFill>
                  <a:srgbClr val="000000"/>
                </a:solidFill>
                <a:latin typeface="Arial Bold"/>
              </a:rPr>
              <a:t>RELEVÂNCIA E/OU CONTRIBUIÇÕES DESSA PRÁTICA PEDAGÓGICA</a:t>
            </a:r>
          </a:p>
          <a:p>
            <a:pPr marL="0" marR="0" lvl="0" indent="0" algn="l" defTabSz="914400" rtl="0" eaLnBrk="1" fontAlgn="auto" latinLnBrk="0" hangingPunct="1">
              <a:lnSpc>
                <a:spcPts val="25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Corpo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texto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Arial regular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tamanho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32pt,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podendo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ser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reduzido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para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24pt,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caso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quantidade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texto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ultrapasse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espaço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delimitado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...............</a:t>
            </a:r>
          </a:p>
          <a:p>
            <a:pPr algn="l">
              <a:lnSpc>
                <a:spcPts val="2894"/>
              </a:lnSpc>
            </a:pPr>
            <a:r>
              <a:rPr lang="en-US" sz="2400" spc="-1" dirty="0">
                <a:solidFill>
                  <a:srgbClr val="000000"/>
                </a:solidFill>
                <a:latin typeface="Arial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  <a:p>
            <a:pPr algn="l">
              <a:lnSpc>
                <a:spcPts val="2894"/>
              </a:lnSpc>
            </a:pPr>
            <a:r>
              <a:rPr lang="en-US" sz="2400" spc="-1" dirty="0">
                <a:solidFill>
                  <a:srgbClr val="000000"/>
                </a:solidFill>
                <a:latin typeface="Arial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</p:txBody>
      </p:sp>
      <p:grpSp>
        <p:nvGrpSpPr>
          <p:cNvPr id="39" name="Group 18">
            <a:extLst>
              <a:ext uri="{FF2B5EF4-FFF2-40B4-BE49-F238E27FC236}">
                <a16:creationId xmlns:a16="http://schemas.microsoft.com/office/drawing/2014/main" id="{8A1C17C1-ABFD-5E08-7AE0-F50B45FCA668}"/>
              </a:ext>
            </a:extLst>
          </p:cNvPr>
          <p:cNvGrpSpPr>
            <a:grpSpLocks noChangeAspect="1"/>
          </p:cNvGrpSpPr>
          <p:nvPr/>
        </p:nvGrpSpPr>
        <p:grpSpPr>
          <a:xfrm>
            <a:off x="1638300" y="30756980"/>
            <a:ext cx="7116162" cy="7116134"/>
            <a:chOff x="0" y="0"/>
            <a:chExt cx="6350025" cy="6350000"/>
          </a:xfrm>
        </p:grpSpPr>
        <p:sp>
          <p:nvSpPr>
            <p:cNvPr id="40" name="Freeform 19">
              <a:extLst>
                <a:ext uri="{FF2B5EF4-FFF2-40B4-BE49-F238E27FC236}">
                  <a16:creationId xmlns:a16="http://schemas.microsoft.com/office/drawing/2014/main" id="{CBCF40DE-1888-9965-988F-B39160483025}"/>
                </a:ext>
              </a:extLst>
            </p:cNvPr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1" name="TextBox 27">
            <a:extLst>
              <a:ext uri="{FF2B5EF4-FFF2-40B4-BE49-F238E27FC236}">
                <a16:creationId xmlns:a16="http://schemas.microsoft.com/office/drawing/2014/main" id="{7760DD4F-E507-D095-BF02-85CA4CA50CC2}"/>
              </a:ext>
            </a:extLst>
          </p:cNvPr>
          <p:cNvSpPr txBox="1"/>
          <p:nvPr/>
        </p:nvSpPr>
        <p:spPr>
          <a:xfrm>
            <a:off x="8958316" y="33552495"/>
            <a:ext cx="6233788" cy="11334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spc="-1" dirty="0" err="1">
                <a:solidFill>
                  <a:srgbClr val="000000"/>
                </a:solidFill>
                <a:latin typeface="Arial Bold"/>
              </a:rPr>
              <a:t>Figura</a:t>
            </a:r>
            <a:r>
              <a:rPr lang="en-US" sz="2400" spc="-1" dirty="0">
                <a:solidFill>
                  <a:srgbClr val="000000"/>
                </a:solidFill>
                <a:latin typeface="Arial Bold"/>
              </a:rPr>
              <a:t> 1 -</a:t>
            </a:r>
            <a:r>
              <a:rPr lang="en-US" sz="24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latin typeface="Arial"/>
              </a:rPr>
              <a:t>Título</a:t>
            </a:r>
            <a:r>
              <a:rPr lang="en-US" sz="2400" spc="-1" dirty="0">
                <a:solidFill>
                  <a:srgbClr val="000000"/>
                </a:solidFill>
                <a:latin typeface="Arial"/>
              </a:rPr>
              <a:t> da </a:t>
            </a:r>
            <a:r>
              <a:rPr lang="en-US" sz="2400" spc="-1" dirty="0" err="1">
                <a:solidFill>
                  <a:srgbClr val="000000"/>
                </a:solidFill>
                <a:latin typeface="Arial"/>
              </a:rPr>
              <a:t>figura</a:t>
            </a:r>
            <a:r>
              <a:rPr lang="en-US" sz="2400" spc="-1" dirty="0">
                <a:solidFill>
                  <a:srgbClr val="000000"/>
                </a:solidFill>
                <a:latin typeface="Arial"/>
              </a:rPr>
              <a:t>/</a:t>
            </a:r>
            <a:r>
              <a:rPr lang="en-US" sz="2400" spc="-1" dirty="0" err="1">
                <a:solidFill>
                  <a:srgbClr val="000000"/>
                </a:solidFill>
                <a:latin typeface="Arial"/>
              </a:rPr>
              <a:t>ou</a:t>
            </a:r>
            <a:r>
              <a:rPr lang="en-US" sz="2400" spc="-1" dirty="0">
                <a:solidFill>
                  <a:srgbClr val="000000"/>
                </a:solidFill>
                <a:latin typeface="Arial"/>
              </a:rPr>
              <a:t> legenda</a:t>
            </a:r>
          </a:p>
          <a:p>
            <a:pPr algn="l">
              <a:lnSpc>
                <a:spcPts val="2879"/>
              </a:lnSpc>
            </a:pPr>
            <a:r>
              <a:rPr lang="en-US" sz="2400" spc="-1" dirty="0">
                <a:solidFill>
                  <a:srgbClr val="000000"/>
                </a:solidFill>
                <a:latin typeface="Arial"/>
              </a:rPr>
              <a:t>Fonte: </a:t>
            </a:r>
            <a:r>
              <a:rPr lang="en-US" sz="2400" spc="-1" dirty="0" err="1">
                <a:solidFill>
                  <a:srgbClr val="000000"/>
                </a:solidFill>
                <a:latin typeface="Arial"/>
              </a:rPr>
              <a:t>arquivo</a:t>
            </a:r>
            <a:r>
              <a:rPr lang="en-US" sz="24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latin typeface="Arial"/>
              </a:rPr>
              <a:t>pessoal</a:t>
            </a:r>
            <a:r>
              <a:rPr lang="en-US" sz="2400" spc="-1" dirty="0">
                <a:solidFill>
                  <a:srgbClr val="000000"/>
                </a:solidFill>
                <a:latin typeface="Arial"/>
              </a:rPr>
              <a:t> (</a:t>
            </a:r>
            <a:r>
              <a:rPr lang="en-US" sz="2400" spc="-1" dirty="0" err="1">
                <a:solidFill>
                  <a:srgbClr val="000000"/>
                </a:solidFill>
                <a:latin typeface="Arial"/>
              </a:rPr>
              <a:t>caso</a:t>
            </a:r>
            <a:r>
              <a:rPr lang="en-US" sz="24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latin typeface="Arial"/>
              </a:rPr>
              <a:t>uso</a:t>
            </a:r>
            <a:r>
              <a:rPr lang="en-US" sz="24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latin typeface="Arial"/>
              </a:rPr>
              <a:t>figuras</a:t>
            </a:r>
            <a:r>
              <a:rPr lang="en-US" sz="2400" spc="-1" dirty="0">
                <a:solidFill>
                  <a:srgbClr val="000000"/>
                </a:solidFill>
                <a:latin typeface="Arial"/>
              </a:rPr>
              <a:t> e </a:t>
            </a:r>
            <a:r>
              <a:rPr lang="en-US" sz="2400" spc="-1" dirty="0" err="1">
                <a:solidFill>
                  <a:srgbClr val="000000"/>
                </a:solidFill>
                <a:latin typeface="Arial"/>
              </a:rPr>
              <a:t>fotos</a:t>
            </a:r>
            <a:r>
              <a:rPr lang="en-US" sz="2400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400" spc="-1" dirty="0" err="1">
                <a:solidFill>
                  <a:srgbClr val="000000"/>
                </a:solidFill>
                <a:latin typeface="Arial"/>
              </a:rPr>
              <a:t>lembre</a:t>
            </a:r>
            <a:r>
              <a:rPr lang="en-US" sz="2400" spc="-1" dirty="0">
                <a:solidFill>
                  <a:srgbClr val="000000"/>
                </a:solidFill>
                <a:latin typeface="Arial"/>
              </a:rPr>
              <a:t>-se de </a:t>
            </a:r>
            <a:r>
              <a:rPr lang="en-US" sz="2400" spc="-1" dirty="0" err="1">
                <a:solidFill>
                  <a:srgbClr val="000000"/>
                </a:solidFill>
                <a:latin typeface="Arial"/>
              </a:rPr>
              <a:t>colocar</a:t>
            </a:r>
            <a:r>
              <a:rPr lang="en-US" sz="2400" spc="-1" dirty="0">
                <a:solidFill>
                  <a:srgbClr val="000000"/>
                </a:solidFill>
                <a:latin typeface="Arial"/>
              </a:rPr>
              <a:t> a legenda.</a:t>
            </a:r>
          </a:p>
        </p:txBody>
      </p:sp>
      <p:sp>
        <p:nvSpPr>
          <p:cNvPr id="42" name="TextBox 26">
            <a:extLst>
              <a:ext uri="{FF2B5EF4-FFF2-40B4-BE49-F238E27FC236}">
                <a16:creationId xmlns:a16="http://schemas.microsoft.com/office/drawing/2014/main" id="{60115A45-C716-856B-310F-58800032B629}"/>
              </a:ext>
            </a:extLst>
          </p:cNvPr>
          <p:cNvSpPr txBox="1"/>
          <p:nvPr/>
        </p:nvSpPr>
        <p:spPr>
          <a:xfrm>
            <a:off x="16926403" y="32434217"/>
            <a:ext cx="14400360" cy="4414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07"/>
              </a:lnSpc>
            </a:pPr>
            <a:r>
              <a:rPr lang="en-US" sz="4800" spc="0" dirty="0">
                <a:solidFill>
                  <a:srgbClr val="000000"/>
                </a:solidFill>
                <a:latin typeface="Arial Bold"/>
              </a:rPr>
              <a:t>REFERÊNCIAS</a:t>
            </a:r>
          </a:p>
          <a:p>
            <a:pPr marL="0" marR="0" lvl="0" indent="0" algn="l" defTabSz="914400" rtl="0" eaLnBrk="1" fontAlgn="auto" latinLnBrk="0" hangingPunct="1">
              <a:lnSpc>
                <a:spcPts val="25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Corpo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texto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Arial regular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tamanho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32pt,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podendo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ser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reduzido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para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24pt,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caso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quantidade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texto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ultrapasse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espaço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delimitado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...............</a:t>
            </a:r>
          </a:p>
          <a:p>
            <a:pPr algn="l">
              <a:lnSpc>
                <a:spcPts val="2894"/>
              </a:lnSpc>
            </a:pPr>
            <a:r>
              <a:rPr lang="en-US" sz="2400" spc="-1" dirty="0">
                <a:solidFill>
                  <a:srgbClr val="000000"/>
                </a:solidFill>
                <a:latin typeface="Arial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  <a:p>
            <a:pPr algn="l">
              <a:lnSpc>
                <a:spcPts val="2894"/>
              </a:lnSpc>
            </a:pPr>
            <a:r>
              <a:rPr lang="en-US" sz="2400" spc="-1" dirty="0">
                <a:solidFill>
                  <a:srgbClr val="000000"/>
                </a:solidFill>
                <a:latin typeface="Arial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2C8D8B25-4BB8-D36F-3B0D-8DE791BC4633}"/>
              </a:ext>
            </a:extLst>
          </p:cNvPr>
          <p:cNvSpPr txBox="1"/>
          <p:nvPr/>
        </p:nvSpPr>
        <p:spPr>
          <a:xfrm>
            <a:off x="11737382" y="37071299"/>
            <a:ext cx="10398718" cy="212365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400" dirty="0"/>
              <a:t>Atenção! Este </a:t>
            </a:r>
            <a:r>
              <a:rPr lang="pt-BR" sz="4400" dirty="0" err="1"/>
              <a:t>template</a:t>
            </a:r>
            <a:r>
              <a:rPr lang="pt-BR" sz="4400" dirty="0"/>
              <a:t> é uma sugestão e pode ser alterado de acordo com as práticas nele expressas! (Deletar esse aviso!)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421</Words>
  <Application>Microsoft Office PowerPoint</Application>
  <PresentationFormat>Personalizar</PresentationFormat>
  <Paragraphs>43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Calibri</vt:lpstr>
      <vt:lpstr>Arial Bold</vt:lpstr>
      <vt:lpstr>Open Sans 1</vt:lpstr>
      <vt:lpstr>Open Sans 1 Bold</vt:lpstr>
      <vt:lpstr>Arial</vt:lpstr>
      <vt:lpstr>Times New Roman</vt:lpstr>
      <vt:lpstr>Open Sans 2 Bold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Modelo_Poster.ppt</dc:title>
  <dc:creator>Wanessa Ferreira</dc:creator>
  <cp:lastModifiedBy>Wanessa Ferreira Borges</cp:lastModifiedBy>
  <cp:revision>2</cp:revision>
  <dcterms:created xsi:type="dcterms:W3CDTF">2006-08-16T00:00:00Z</dcterms:created>
  <dcterms:modified xsi:type="dcterms:W3CDTF">2023-10-04T13:22:12Z</dcterms:modified>
  <dc:identifier>DAFwQNIGJgA</dc:identifier>
</cp:coreProperties>
</file>