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4"/>
    <a:srgbClr val="1A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03E06-FC50-40A7-BC57-E465E3E0AE78}" v="1" dt="2024-04-23T23:49:10.450"/>
    <p1510:client id="{8E62F48F-DB88-8AD8-4388-A75584F9847A}" v="104" dt="2024-04-23T23:04:46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11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6644-49BB-4FE4-B181-8D0863C48EF6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28F37-2E93-430A-AA66-F22716C9D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95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F6644-49BB-4FE4-B181-8D0863C48EF6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28F37-2E93-430A-AA66-F22716C9DE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38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nda azul Download grátis transparente de imagens PNG | PNG Mart">
            <a:extLst>
              <a:ext uri="{FF2B5EF4-FFF2-40B4-BE49-F238E27FC236}">
                <a16:creationId xmlns:a16="http://schemas.microsoft.com/office/drawing/2014/main" id="{5C2EB5DF-DDC1-33D6-644A-F2D0E7C1F14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50" y="1833166"/>
            <a:ext cx="2743199" cy="84216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44B3279B-6378-4B02-B7CC-D2DDB6ACE849}"/>
              </a:ext>
            </a:extLst>
          </p:cNvPr>
          <p:cNvSpPr txBox="1"/>
          <p:nvPr/>
        </p:nvSpPr>
        <p:spPr>
          <a:xfrm>
            <a:off x="-5763784" y="897853"/>
            <a:ext cx="1765651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4400" b="1" dirty="0">
                <a:solidFill>
                  <a:srgbClr val="1A2E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TÍTULO</a:t>
            </a:r>
            <a:endParaRPr lang="pt-BR" sz="4400" b="1" dirty="0">
              <a:solidFill>
                <a:srgbClr val="1A2E8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Calibri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12ED318-A0EC-487E-A724-62267783049D}"/>
              </a:ext>
            </a:extLst>
          </p:cNvPr>
          <p:cNvSpPr txBox="1"/>
          <p:nvPr/>
        </p:nvSpPr>
        <p:spPr>
          <a:xfrm>
            <a:off x="0" y="2068363"/>
            <a:ext cx="343746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400" b="1" i="1" dirty="0">
                <a:solidFill>
                  <a:srgbClr val="0099F4"/>
                </a:solidFill>
                <a:latin typeface="Arial"/>
                <a:cs typeface="Arial"/>
              </a:rPr>
              <a:t>INTRODUÇÃO</a:t>
            </a:r>
            <a:r>
              <a:rPr lang="pt-BR" sz="2400" i="1" dirty="0">
                <a:latin typeface="Arial"/>
                <a:cs typeface="Arial"/>
              </a:rPr>
              <a:t>  </a:t>
            </a:r>
            <a:r>
              <a:rPr lang="pt-BR" sz="2400" b="1" i="1" dirty="0">
                <a:latin typeface="Arial"/>
                <a:cs typeface="Arial"/>
              </a:rPr>
              <a:t> </a:t>
            </a:r>
            <a:endParaRPr lang="pt-B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AEDCD68-EA04-4393-9E4C-A85C50C56600}"/>
              </a:ext>
            </a:extLst>
          </p:cNvPr>
          <p:cNvSpPr txBox="1"/>
          <p:nvPr/>
        </p:nvSpPr>
        <p:spPr>
          <a:xfrm>
            <a:off x="-1" y="2495583"/>
            <a:ext cx="6128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Texto curto sobre contextualização e objetivo.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1CAB167-B2D0-4A00-B4C4-72DBD04CA28B}"/>
              </a:ext>
            </a:extLst>
          </p:cNvPr>
          <p:cNvSpPr txBox="1"/>
          <p:nvPr/>
        </p:nvSpPr>
        <p:spPr>
          <a:xfrm>
            <a:off x="102243" y="11619800"/>
            <a:ext cx="3516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Referências que fundamentem o estudo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48451D1-D4BE-4554-BDD3-E44E0F3AAE40}"/>
              </a:ext>
            </a:extLst>
          </p:cNvPr>
          <p:cNvSpPr txBox="1"/>
          <p:nvPr/>
        </p:nvSpPr>
        <p:spPr>
          <a:xfrm>
            <a:off x="541571" y="1504673"/>
            <a:ext cx="5045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SOBRENOME, Nome Autor; SOBRENOME, Nome Autor 2...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B9BDCF5-A0A8-4CF6-BF9E-198967C02F08}"/>
              </a:ext>
            </a:extLst>
          </p:cNvPr>
          <p:cNvSpPr txBox="1"/>
          <p:nvPr/>
        </p:nvSpPr>
        <p:spPr>
          <a:xfrm>
            <a:off x="0" y="3213870"/>
            <a:ext cx="343746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400" b="1" i="1" dirty="0">
                <a:solidFill>
                  <a:srgbClr val="0099F4"/>
                </a:solidFill>
                <a:latin typeface="Arial"/>
                <a:cs typeface="Arial"/>
              </a:rPr>
              <a:t>MÉTODO</a:t>
            </a:r>
            <a:r>
              <a:rPr lang="pt-BR" sz="2400" i="1" dirty="0">
                <a:solidFill>
                  <a:srgbClr val="0099F4"/>
                </a:solidFill>
                <a:latin typeface="Arial"/>
                <a:cs typeface="Arial"/>
              </a:rPr>
              <a:t>  </a:t>
            </a:r>
            <a:r>
              <a:rPr lang="pt-BR" sz="2400" b="1" i="1" dirty="0">
                <a:solidFill>
                  <a:srgbClr val="0099F4"/>
                </a:solidFill>
                <a:latin typeface="Arial"/>
                <a:cs typeface="Arial"/>
              </a:rPr>
              <a:t> </a:t>
            </a:r>
            <a:endParaRPr lang="pt-BR" sz="2400" b="1" i="1" dirty="0">
              <a:solidFill>
                <a:srgbClr val="0099F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F7B40DA-BC77-435B-8A6F-5251CC2E9DA1}"/>
              </a:ext>
            </a:extLst>
          </p:cNvPr>
          <p:cNvSpPr txBox="1"/>
          <p:nvPr/>
        </p:nvSpPr>
        <p:spPr>
          <a:xfrm>
            <a:off x="38064" y="6747513"/>
            <a:ext cx="343746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400" b="1" i="1" dirty="0">
                <a:solidFill>
                  <a:srgbClr val="0099F4"/>
                </a:solidFill>
                <a:latin typeface="Arial"/>
                <a:cs typeface="Arial"/>
              </a:rPr>
              <a:t>RESULTADOS   </a:t>
            </a:r>
            <a:endParaRPr lang="pt-BR" sz="2400" b="1" i="1" dirty="0">
              <a:solidFill>
                <a:srgbClr val="0099F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0BD8349-A90B-43E1-9D3C-3D32F2B9D21F}"/>
              </a:ext>
            </a:extLst>
          </p:cNvPr>
          <p:cNvSpPr txBox="1"/>
          <p:nvPr/>
        </p:nvSpPr>
        <p:spPr>
          <a:xfrm>
            <a:off x="98852" y="11138123"/>
            <a:ext cx="511555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400" b="1" i="1" dirty="0">
                <a:solidFill>
                  <a:srgbClr val="0099F4"/>
                </a:solidFill>
                <a:latin typeface="Arial"/>
                <a:cs typeface="Arial"/>
              </a:rPr>
              <a:t>REFERÊNCIAS   </a:t>
            </a:r>
            <a:endParaRPr lang="pt-BR" sz="2400" b="1" i="1" dirty="0">
              <a:solidFill>
                <a:srgbClr val="0099F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9D2E3B40-E79F-4FAC-A700-86E38C35BB94}"/>
              </a:ext>
            </a:extLst>
          </p:cNvPr>
          <p:cNvSpPr txBox="1"/>
          <p:nvPr/>
        </p:nvSpPr>
        <p:spPr>
          <a:xfrm>
            <a:off x="38065" y="3688022"/>
            <a:ext cx="6592992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000" dirty="0"/>
              <a:t>Tópicos sobre:</a:t>
            </a:r>
          </a:p>
          <a:p>
            <a:r>
              <a:rPr lang="pt-BR" sz="2000" dirty="0"/>
              <a:t>CEP; Métodos de avaliação das variáveis; Intervenção: tempo, duração, frequência, intensidade.....</a:t>
            </a:r>
            <a:endParaRPr lang="pt-BR" sz="2000" dirty="0">
              <a:ea typeface="Calibri"/>
              <a:cs typeface="Calibri"/>
            </a:endParaRPr>
          </a:p>
          <a:p>
            <a:r>
              <a:rPr lang="pt-BR" sz="2000" dirty="0"/>
              <a:t>Imagem ilustrativa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AD90E353-92F2-4AB6-AFC3-0C85E1A7D8A5}"/>
              </a:ext>
            </a:extLst>
          </p:cNvPr>
          <p:cNvSpPr txBox="1"/>
          <p:nvPr/>
        </p:nvSpPr>
        <p:spPr>
          <a:xfrm>
            <a:off x="38065" y="7227597"/>
            <a:ext cx="6819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Resultados apresentados em texto ou imagens (tabelas, gráficos...)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EC46858-AF38-4F3B-B17B-04C7819764AC}"/>
              </a:ext>
            </a:extLst>
          </p:cNvPr>
          <p:cNvSpPr/>
          <p:nvPr/>
        </p:nvSpPr>
        <p:spPr>
          <a:xfrm>
            <a:off x="2622055" y="4736865"/>
            <a:ext cx="4010349" cy="1902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2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50FDF7AA-300D-4E42-AC1F-7EFF3433B926}"/>
              </a:ext>
            </a:extLst>
          </p:cNvPr>
          <p:cNvSpPr/>
          <p:nvPr/>
        </p:nvSpPr>
        <p:spPr>
          <a:xfrm>
            <a:off x="3855308" y="7756383"/>
            <a:ext cx="2775748" cy="20301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2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0ABF001-047D-4DAE-9900-BC11A8292DDD}"/>
              </a:ext>
            </a:extLst>
          </p:cNvPr>
          <p:cNvSpPr txBox="1"/>
          <p:nvPr/>
        </p:nvSpPr>
        <p:spPr>
          <a:xfrm>
            <a:off x="42180" y="9964388"/>
            <a:ext cx="343746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400" b="1" i="1" dirty="0">
                <a:solidFill>
                  <a:srgbClr val="0099F4"/>
                </a:solidFill>
                <a:latin typeface="Arial"/>
                <a:cs typeface="Arial"/>
              </a:rPr>
              <a:t>CONCLUSÃO   </a:t>
            </a:r>
            <a:endParaRPr lang="pt-BR" sz="2400" b="1" i="1" dirty="0">
              <a:solidFill>
                <a:srgbClr val="0099F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E7BF47F-2C79-468A-835F-C317DA62C500}"/>
              </a:ext>
            </a:extLst>
          </p:cNvPr>
          <p:cNvSpPr txBox="1"/>
          <p:nvPr/>
        </p:nvSpPr>
        <p:spPr>
          <a:xfrm>
            <a:off x="42181" y="10444472"/>
            <a:ext cx="6819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Conclusão.</a:t>
            </a:r>
          </a:p>
        </p:txBody>
      </p:sp>
      <p:pic>
        <p:nvPicPr>
          <p:cNvPr id="9" name="Picture 8" descr="Onda azul Download grátis transparente de imagens PNG | PNG Mart">
            <a:extLst>
              <a:ext uri="{FF2B5EF4-FFF2-40B4-BE49-F238E27FC236}">
                <a16:creationId xmlns:a16="http://schemas.microsoft.com/office/drawing/2014/main" id="{4C1FDF99-EA66-9B22-2586-AC9B1032986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50" y="3055540"/>
            <a:ext cx="2743199" cy="842167"/>
          </a:xfrm>
          <a:prstGeom prst="rect">
            <a:avLst/>
          </a:prstGeom>
        </p:spPr>
      </p:pic>
      <p:pic>
        <p:nvPicPr>
          <p:cNvPr id="10" name="Picture 9" descr="Onda azul Download grátis transparente de imagens PNG | PNG Mart">
            <a:extLst>
              <a:ext uri="{FF2B5EF4-FFF2-40B4-BE49-F238E27FC236}">
                <a16:creationId xmlns:a16="http://schemas.microsoft.com/office/drawing/2014/main" id="{515789EE-9DEC-4550-53EF-E32CDBF9B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50" y="6548040"/>
            <a:ext cx="2743199" cy="842167"/>
          </a:xfrm>
          <a:prstGeom prst="rect">
            <a:avLst/>
          </a:prstGeom>
        </p:spPr>
      </p:pic>
      <p:pic>
        <p:nvPicPr>
          <p:cNvPr id="11" name="Picture 10" descr="Onda azul Download grátis transparente de imagens PNG | PNG Mart">
            <a:extLst>
              <a:ext uri="{FF2B5EF4-FFF2-40B4-BE49-F238E27FC236}">
                <a16:creationId xmlns:a16="http://schemas.microsoft.com/office/drawing/2014/main" id="{8FF985FB-6578-C599-2859-42B23CF93EE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50" y="9691290"/>
            <a:ext cx="2743199" cy="842167"/>
          </a:xfrm>
          <a:prstGeom prst="rect">
            <a:avLst/>
          </a:prstGeom>
        </p:spPr>
      </p:pic>
      <p:pic>
        <p:nvPicPr>
          <p:cNvPr id="16" name="Picture 15" descr="Onda azul Download grátis transparente de imagens PNG | PNG Mart">
            <a:extLst>
              <a:ext uri="{FF2B5EF4-FFF2-40B4-BE49-F238E27FC236}">
                <a16:creationId xmlns:a16="http://schemas.microsoft.com/office/drawing/2014/main" id="{EBD6A0CB-9E7E-5AF4-9488-EDBB69C8F57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3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50" y="10929540"/>
            <a:ext cx="2743199" cy="842167"/>
          </a:xfrm>
          <a:prstGeom prst="rect">
            <a:avLst/>
          </a:prstGeom>
        </p:spPr>
      </p:pic>
      <p:pic>
        <p:nvPicPr>
          <p:cNvPr id="26" name="Picture 25" descr="AGUA - png grátis - PicMix">
            <a:extLst>
              <a:ext uri="{FF2B5EF4-FFF2-40B4-BE49-F238E27FC236}">
                <a16:creationId xmlns:a16="http://schemas.microsoft.com/office/drawing/2014/main" id="{53A49682-7DCD-5436-C2C5-E6892AC0E0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9707" y="10352278"/>
            <a:ext cx="2743200" cy="1837944"/>
          </a:xfrm>
          <a:prstGeom prst="rect">
            <a:avLst/>
          </a:prstGeom>
        </p:spPr>
      </p:pic>
      <p:pic>
        <p:nvPicPr>
          <p:cNvPr id="14" name="Imagem 13" descr="Diagrama&#10;&#10;Descrição gerada automaticamente">
            <a:extLst>
              <a:ext uri="{FF2B5EF4-FFF2-40B4-BE49-F238E27FC236}">
                <a16:creationId xmlns:a16="http://schemas.microsoft.com/office/drawing/2014/main" id="{EFDA6080-C6B4-122A-DB59-565C5E033D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96"/>
            <a:ext cx="6858000" cy="98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988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65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da Microsoft</dc:creator>
  <cp:lastModifiedBy>Josevan Leal</cp:lastModifiedBy>
  <cp:revision>84</cp:revision>
  <dcterms:created xsi:type="dcterms:W3CDTF">2022-02-23T00:46:21Z</dcterms:created>
  <dcterms:modified xsi:type="dcterms:W3CDTF">2024-04-23T23:49:50Z</dcterms:modified>
</cp:coreProperties>
</file>