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gSV21Yar5wxFaAZEqfEf1s2+zs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5892800"/>
            <a:ext cx="12238892" cy="97136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550606" y="2396109"/>
            <a:ext cx="11090788" cy="10490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pt-BR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1566821" y="4013927"/>
            <a:ext cx="9920749" cy="1260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pt-BR"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1 (IES)</a:t>
            </a:r>
            <a:br>
              <a:rPr lang="pt-BR"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2 (IES) </a:t>
            </a:r>
            <a:endParaRPr sz="2600"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pt-BR"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3 (IES)</a:t>
            </a:r>
            <a:endParaRPr sz="2600"/>
          </a:p>
        </p:txBody>
      </p:sp>
      <p:sp>
        <p:nvSpPr>
          <p:cNvPr id="87" name="Google Shape;87;p1"/>
          <p:cNvSpPr txBox="1"/>
          <p:nvPr/>
        </p:nvSpPr>
        <p:spPr>
          <a:xfrm>
            <a:off x="0" y="5438788"/>
            <a:ext cx="12192000" cy="66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pt-BR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Salvador, 2021</a:t>
            </a:r>
            <a:endParaRPr sz="2600"/>
          </a:p>
        </p:txBody>
      </p:sp>
      <p:pic>
        <p:nvPicPr>
          <p:cNvPr descr="Logotipo&#10;&#10;Descrição gerada automaticamente"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09281" y="91410"/>
            <a:ext cx="1728000" cy="17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type="title"/>
          </p:nvPr>
        </p:nvSpPr>
        <p:spPr>
          <a:xfrm>
            <a:off x="879455" y="30248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pt-BR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Título da seção</a:t>
            </a:r>
            <a:endParaRPr/>
          </a:p>
        </p:txBody>
      </p:sp>
      <p:cxnSp>
        <p:nvCxnSpPr>
          <p:cNvPr id="94" name="Google Shape;94;p2"/>
          <p:cNvCxnSpPr/>
          <p:nvPr/>
        </p:nvCxnSpPr>
        <p:spPr>
          <a:xfrm>
            <a:off x="288758" y="6370849"/>
            <a:ext cx="10323095" cy="0"/>
          </a:xfrm>
          <a:prstGeom prst="straightConnector1">
            <a:avLst/>
          </a:prstGeom>
          <a:noFill/>
          <a:ln cap="flat" cmpd="sng" w="762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5" name="Google Shape;95;p2"/>
          <p:cNvSpPr txBox="1"/>
          <p:nvPr/>
        </p:nvSpPr>
        <p:spPr>
          <a:xfrm>
            <a:off x="11058676" y="6370849"/>
            <a:ext cx="101822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 CBEI</a:t>
            </a:r>
            <a:endParaRPr/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Utilizar fonte 26 ou 28 para o corpo do texto, preferencialmente.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pt-BR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 caso de uso de imagens, gráficos, tabelas e diagramas, utilizar em tamanho e qualidade visíveis/legíveis. Além disso, inserir Texto alt para descrever cada elemento (Selecionar imagem – Formato da forma – Acessibilidade – Painel de Texto alt).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tipo&#10;&#10;Descrição gerada automaticamente" id="97" name="Google Shape;9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51374" y="5252820"/>
            <a:ext cx="1487361" cy="1487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2021-07-23T22:24:22Z</dcterms:created>
  <dc:creator>Adriana P Santos</dc:creator>
</cp:coreProperties>
</file>