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3328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052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2598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7142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5950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4862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8946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933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67993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1684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8524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255328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468A1D8-99BC-448C-B398-2CF990ED832E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048000" y="3614738"/>
            <a:ext cx="9144000" cy="1655762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pt-BR" sz="2000" dirty="0">
                <a:latin typeface="Arial Nova" panose="020B0504020202020204" pitchFamily="34" charset="0"/>
              </a:rPr>
              <a:t>Autor/a 1 (Apenas o primeiro nome ÚLTIMO SOBRENOME)</a:t>
            </a:r>
          </a:p>
          <a:p>
            <a:pPr marL="0" indent="0" algn="r">
              <a:buNone/>
            </a:pPr>
            <a:r>
              <a:rPr lang="pt-BR" sz="2000" dirty="0">
                <a:latin typeface="Arial Nova" panose="020B0504020202020204" pitchFamily="34" charset="0"/>
              </a:rPr>
              <a:t>Autor/a 2 (Apenas o primeiro nome ÚLTIMO SOBRENOME)</a:t>
            </a:r>
          </a:p>
          <a:p>
            <a:pPr marL="0" indent="0" algn="r">
              <a:buNone/>
            </a:pPr>
            <a:r>
              <a:rPr lang="pt-BR" sz="2000" dirty="0">
                <a:latin typeface="Arial Nova" panose="020B0504020202020204" pitchFamily="34" charset="0"/>
              </a:rPr>
              <a:t>Autor/a 3 (Apenas o primeiro nome ÚLTIMO SOBRENOME)</a:t>
            </a:r>
          </a:p>
          <a:p>
            <a:pPr marL="0" indent="0" algn="r">
              <a:buNone/>
            </a:pPr>
            <a:r>
              <a:rPr lang="pt-BR" sz="2000" dirty="0">
                <a:latin typeface="Arial Nova" panose="020B0504020202020204" pitchFamily="34" charset="0"/>
              </a:rPr>
              <a:t>Autor/a 4 / Orientador/a (Apenas o primeiro nome ÚLTIMO SOBRENOME)</a:t>
            </a:r>
          </a:p>
          <a:p>
            <a:pPr marL="0" indent="0" algn="r">
              <a:buNone/>
            </a:pPr>
            <a:endParaRPr lang="pt-BR" sz="2000" dirty="0">
              <a:latin typeface="Arial Nova" panose="020B0504020202020204" pitchFamily="34" charset="0"/>
            </a:endParaRPr>
          </a:p>
          <a:p>
            <a:pPr marL="0" indent="0" algn="r">
              <a:buNone/>
            </a:pPr>
            <a:endParaRPr lang="pt-BR" sz="2000" dirty="0">
              <a:latin typeface="Arial Nova" panose="020B0504020202020204" pitchFamily="34" charset="0"/>
            </a:endParaRPr>
          </a:p>
          <a:p>
            <a:pPr marL="0" indent="0" algn="r">
              <a:buNone/>
            </a:pPr>
            <a:endParaRPr lang="pt-BR" sz="2000" dirty="0">
              <a:latin typeface="Arial Nova" panose="020B0504020202020204" pitchFamily="34" charset="0"/>
            </a:endParaRPr>
          </a:p>
          <a:p>
            <a:pPr marL="0" indent="0" algn="r">
              <a:buNone/>
            </a:pPr>
            <a:endParaRPr lang="pt-BR" sz="2000" dirty="0">
              <a:latin typeface="Arial Nova" panose="020B0504020202020204" pitchFamily="34" charset="0"/>
            </a:endParaRPr>
          </a:p>
          <a:p>
            <a:pPr marL="0" indent="0" algn="r">
              <a:buNone/>
            </a:pPr>
            <a:endParaRPr lang="pt-BR" sz="2000" dirty="0">
              <a:latin typeface="Arial Nova" panose="020B05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F6629E-295C-459E-BE76-284FF88DEAB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55563"/>
            <a:ext cx="12192000" cy="2690812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>
                <a:latin typeface="Arial Nova" panose="020B0504020202020204" pitchFamily="34" charset="0"/>
              </a:rPr>
              <a:t>O título deve ter o máximo de quinze termos:</a:t>
            </a:r>
            <a:br>
              <a:rPr lang="pt-BR" sz="4800" b="1" dirty="0">
                <a:latin typeface="Arial Nova" panose="020B0504020202020204" pitchFamily="34" charset="0"/>
              </a:rPr>
            </a:br>
            <a:r>
              <a:rPr lang="pt-BR" sz="4800" dirty="0">
                <a:latin typeface="Arial Nova" panose="020B0504020202020204" pitchFamily="34" charset="0"/>
              </a:rPr>
              <a:t>incluindo artigos, preposições e conjunções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xmlns="" id="{76AB064F-1F13-4962-B425-5374EA1C2C10}"/>
              </a:ext>
            </a:extLst>
          </p:cNvPr>
          <p:cNvSpPr txBox="1">
            <a:spLocks/>
          </p:cNvSpPr>
          <p:nvPr/>
        </p:nvSpPr>
        <p:spPr>
          <a:xfrm>
            <a:off x="5439508" y="6137643"/>
            <a:ext cx="6752492" cy="664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1800" dirty="0">
                <a:latin typeface="Arial Nova" panose="020B0504020202020204" pitchFamily="34" charset="0"/>
              </a:rPr>
              <a:t>Agência Financiadora (Se houver): SIGLA OU LOGO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1800" dirty="0">
                <a:latin typeface="Arial Nova" panose="020B0504020202020204" pitchFamily="34" charset="0"/>
              </a:rPr>
              <a:t>Nº do Processo (Opcional):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1800" dirty="0">
              <a:latin typeface="Arial Nova" panose="020B05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1800" dirty="0">
              <a:latin typeface="Arial Nova" panose="020B05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1800" dirty="0">
              <a:latin typeface="Arial Nova" panose="020B05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1800" dirty="0">
              <a:latin typeface="Arial Nova" panose="020B05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1800" dirty="0">
              <a:latin typeface="Arial Nova" panose="020B0504020202020204" pitchFamily="34" charset="0"/>
            </a:endParaRPr>
          </a:p>
        </p:txBody>
      </p:sp>
      <p:pic>
        <p:nvPicPr>
          <p:cNvPr id="7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584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6214ACFA-D53C-4D33-B3E1-8C0D00F613EA}"/>
              </a:ext>
            </a:extLst>
          </p:cNvPr>
          <p:cNvSpPr txBox="1"/>
          <p:nvPr/>
        </p:nvSpPr>
        <p:spPr>
          <a:xfrm>
            <a:off x="291548" y="238539"/>
            <a:ext cx="6997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INTRODUÇÃO</a:t>
            </a:r>
          </a:p>
        </p:txBody>
      </p:sp>
      <p:pic>
        <p:nvPicPr>
          <p:cNvPr id="5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A7533466-000D-4E6F-BCF4-D641624B8E22}"/>
              </a:ext>
            </a:extLst>
          </p:cNvPr>
          <p:cNvSpPr txBox="1"/>
          <p:nvPr/>
        </p:nvSpPr>
        <p:spPr>
          <a:xfrm>
            <a:off x="384314" y="1189696"/>
            <a:ext cx="11340000" cy="3999600"/>
          </a:xfrm>
          <a:prstGeom prst="rect">
            <a:avLst/>
          </a:prstGeom>
          <a:solidFill>
            <a:schemeClr val="tx1"/>
          </a:solidFill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4583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6214ACFA-D53C-4D33-B3E1-8C0D00F613EA}"/>
              </a:ext>
            </a:extLst>
          </p:cNvPr>
          <p:cNvSpPr txBox="1"/>
          <p:nvPr/>
        </p:nvSpPr>
        <p:spPr>
          <a:xfrm>
            <a:off x="291548" y="238539"/>
            <a:ext cx="6997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OBJETIVOS</a:t>
            </a:r>
          </a:p>
        </p:txBody>
      </p:sp>
      <p:pic>
        <p:nvPicPr>
          <p:cNvPr id="5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A7533466-000D-4E6F-BCF4-D641624B8E22}"/>
              </a:ext>
            </a:extLst>
          </p:cNvPr>
          <p:cNvSpPr txBox="1"/>
          <p:nvPr/>
        </p:nvSpPr>
        <p:spPr>
          <a:xfrm>
            <a:off x="384314" y="1189696"/>
            <a:ext cx="11340000" cy="3999600"/>
          </a:xfrm>
          <a:prstGeom prst="rect">
            <a:avLst/>
          </a:prstGeom>
          <a:solidFill>
            <a:schemeClr val="tx1"/>
          </a:solidFill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6180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6214ACFA-D53C-4D33-B3E1-8C0D00F613EA}"/>
              </a:ext>
            </a:extLst>
          </p:cNvPr>
          <p:cNvSpPr txBox="1"/>
          <p:nvPr/>
        </p:nvSpPr>
        <p:spPr>
          <a:xfrm>
            <a:off x="291548" y="238539"/>
            <a:ext cx="1179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MÉTODO </a:t>
            </a:r>
            <a:r>
              <a:rPr lang="pt-BR" dirty="0">
                <a:latin typeface="Arial Nova" panose="020B0504020202020204" pitchFamily="34" charset="0"/>
              </a:rPr>
              <a:t>(ou DESENVOLVIMENTO – para Relatos de Experiência)</a:t>
            </a:r>
            <a:endParaRPr lang="pt-BR" b="1" dirty="0">
              <a:latin typeface="Arial Nova" panose="020B0504020202020204" pitchFamily="34" charset="0"/>
            </a:endParaRPr>
          </a:p>
        </p:txBody>
      </p:sp>
      <p:pic>
        <p:nvPicPr>
          <p:cNvPr id="5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A7533466-000D-4E6F-BCF4-D641624B8E22}"/>
              </a:ext>
            </a:extLst>
          </p:cNvPr>
          <p:cNvSpPr txBox="1"/>
          <p:nvPr/>
        </p:nvSpPr>
        <p:spPr>
          <a:xfrm>
            <a:off x="384314" y="1189696"/>
            <a:ext cx="11340000" cy="3999600"/>
          </a:xfrm>
          <a:prstGeom prst="rect">
            <a:avLst/>
          </a:prstGeom>
          <a:solidFill>
            <a:schemeClr val="tx1"/>
          </a:solidFill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528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6CC6D839-ADEC-4FFB-92D4-F9ED95E5D2F8}"/>
              </a:ext>
            </a:extLst>
          </p:cNvPr>
          <p:cNvSpPr txBox="1"/>
          <p:nvPr/>
        </p:nvSpPr>
        <p:spPr>
          <a:xfrm>
            <a:off x="291548" y="238539"/>
            <a:ext cx="1179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RESULTADOS </a:t>
            </a:r>
            <a:r>
              <a:rPr lang="pt-BR" dirty="0">
                <a:latin typeface="Arial Nova" panose="020B0504020202020204" pitchFamily="34" charset="0"/>
              </a:rPr>
              <a:t>(ou continuação do DESENVOLVIMENTO – para Relatos de Experiência)</a:t>
            </a:r>
            <a:endParaRPr lang="pt-BR" sz="4000" b="1" dirty="0">
              <a:latin typeface="Arial Nova" panose="020B0504020202020204" pitchFamily="34" charset="0"/>
            </a:endParaRPr>
          </a:p>
        </p:txBody>
      </p:sp>
      <p:pic>
        <p:nvPicPr>
          <p:cNvPr id="5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A7533466-000D-4E6F-BCF4-D641624B8E22}"/>
              </a:ext>
            </a:extLst>
          </p:cNvPr>
          <p:cNvSpPr txBox="1"/>
          <p:nvPr/>
        </p:nvSpPr>
        <p:spPr>
          <a:xfrm>
            <a:off x="384314" y="1189696"/>
            <a:ext cx="11340000" cy="3999600"/>
          </a:xfrm>
          <a:prstGeom prst="rect">
            <a:avLst/>
          </a:prstGeom>
          <a:solidFill>
            <a:schemeClr val="tx1"/>
          </a:solidFill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7320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6214ACFA-D53C-4D33-B3E1-8C0D00F613EA}"/>
              </a:ext>
            </a:extLst>
          </p:cNvPr>
          <p:cNvSpPr txBox="1"/>
          <p:nvPr/>
        </p:nvSpPr>
        <p:spPr>
          <a:xfrm>
            <a:off x="291548" y="238539"/>
            <a:ext cx="6997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CONSIDERAÇÕES</a:t>
            </a:r>
          </a:p>
        </p:txBody>
      </p:sp>
      <p:pic>
        <p:nvPicPr>
          <p:cNvPr id="5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A7533466-000D-4E6F-BCF4-D641624B8E22}"/>
              </a:ext>
            </a:extLst>
          </p:cNvPr>
          <p:cNvSpPr txBox="1"/>
          <p:nvPr/>
        </p:nvSpPr>
        <p:spPr>
          <a:xfrm>
            <a:off x="384314" y="1189696"/>
            <a:ext cx="11340000" cy="3999600"/>
          </a:xfrm>
          <a:prstGeom prst="rect">
            <a:avLst/>
          </a:prstGeom>
          <a:solidFill>
            <a:schemeClr val="tx1"/>
          </a:solidFill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3093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6214ACFA-D53C-4D33-B3E1-8C0D00F613EA}"/>
              </a:ext>
            </a:extLst>
          </p:cNvPr>
          <p:cNvSpPr txBox="1"/>
          <p:nvPr/>
        </p:nvSpPr>
        <p:spPr>
          <a:xfrm>
            <a:off x="291548" y="238539"/>
            <a:ext cx="11900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REFERÊNCIAS</a:t>
            </a:r>
          </a:p>
        </p:txBody>
      </p:sp>
      <p:pic>
        <p:nvPicPr>
          <p:cNvPr id="5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A7533466-000D-4E6F-BCF4-D641624B8E22}"/>
              </a:ext>
            </a:extLst>
          </p:cNvPr>
          <p:cNvSpPr txBox="1"/>
          <p:nvPr/>
        </p:nvSpPr>
        <p:spPr>
          <a:xfrm>
            <a:off x="384314" y="1189696"/>
            <a:ext cx="11340000" cy="3999600"/>
          </a:xfrm>
          <a:prstGeom prst="rect">
            <a:avLst/>
          </a:prstGeom>
          <a:solidFill>
            <a:schemeClr val="tx1"/>
          </a:solidFill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0194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694</TotalTime>
  <Words>93</Words>
  <Application>Microsoft Office PowerPoint</Application>
  <PresentationFormat>Personalizar</PresentationFormat>
  <Paragraphs>19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Office Theme</vt:lpstr>
      <vt:lpstr>O título deve ter o máximo de quinze termos: incluindo artigos, preposições e conjunções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Santos Amâncio Cabral</dc:creator>
  <cp:lastModifiedBy>Pessoa nova</cp:lastModifiedBy>
  <cp:revision>22</cp:revision>
  <dcterms:created xsi:type="dcterms:W3CDTF">2021-06-15T11:15:43Z</dcterms:created>
  <dcterms:modified xsi:type="dcterms:W3CDTF">2023-08-31T13:57:07Z</dcterms:modified>
</cp:coreProperties>
</file>