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332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052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2598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714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950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486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94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33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6799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1684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8524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5532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pt-br/office/tornar-suas-apresenta%C3%A7%C3%B5es-do-powerpoint-acess%C3%ADveis-para-pessoas-com-defici%C3%AAncias-6f7772b2-2f33-4bd2-8ca7-dae3b2b3ef2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468A1D8-99BC-448C-B398-2CF990ED83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48000" y="3614738"/>
            <a:ext cx="9144000" cy="165576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1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2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3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 Nova" panose="020B0504020202020204" pitchFamily="34" charset="0"/>
              </a:rPr>
              <a:t>Autor/a 4 / Orientador/a (Apenas o primeiro nome ÚLTIMO SOBRENOME)</a:t>
            </a: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 Nova" panose="020B05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F6629E-295C-459E-BE76-284FF88DEA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55563"/>
            <a:ext cx="12192000" cy="269081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Arial Nova" panose="020B0504020202020204" pitchFamily="34" charset="0"/>
              </a:rPr>
              <a:t>O título deve ter o máximo de quinze termos:</a:t>
            </a:r>
            <a:br>
              <a:rPr lang="pt-BR" sz="4800" b="1" dirty="0">
                <a:latin typeface="Arial Nova" panose="020B0504020202020204" pitchFamily="34" charset="0"/>
              </a:rPr>
            </a:br>
            <a:r>
              <a:rPr lang="pt-BR" sz="4800" dirty="0">
                <a:latin typeface="Arial Nova" panose="020B0504020202020204" pitchFamily="34" charset="0"/>
              </a:rPr>
              <a:t>incluindo artigos, preposições e conjunções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6096000" y="6137643"/>
            <a:ext cx="6096000" cy="66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 Nova" panose="020B05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 Nova" panose="020B0504020202020204" pitchFamily="34" charset="0"/>
            </a:endParaRPr>
          </a:p>
        </p:txBody>
      </p:sp>
      <p:pic>
        <p:nvPicPr>
          <p:cNvPr id="6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58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INTRODUÇÃO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7EDFE17-7EDB-4E57-9629-9AE5FD511851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945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OBJETIVOS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D1D2DA48-FE5E-4CC6-A135-698AE67E29BE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61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MÉTODO </a:t>
            </a:r>
            <a:r>
              <a:rPr lang="pt-BR" dirty="0">
                <a:latin typeface="Arial Nova" panose="020B0504020202020204" pitchFamily="34" charset="0"/>
              </a:rPr>
              <a:t>(ou DESENVOLVIMENTO – para Relatos de Experiência)</a:t>
            </a:r>
            <a:endParaRPr lang="pt-BR" b="1" dirty="0">
              <a:latin typeface="Arial Nova" panose="020B05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C5BAA5EE-80DB-4BA9-B955-AA01C8F8C47A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5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CC6D839-ADEC-4FFB-92D4-F9ED95E5D2F8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RESULTADOS </a:t>
            </a:r>
            <a:r>
              <a:rPr lang="pt-BR" dirty="0">
                <a:latin typeface="Arial Nova" panose="020B0504020202020204" pitchFamily="34" charset="0"/>
              </a:rPr>
              <a:t>(ou continuação do DESENVOLVIMENTO – para Relatos de Experiência)</a:t>
            </a:r>
            <a:endParaRPr lang="pt-BR" sz="4000" b="1" dirty="0">
              <a:latin typeface="Arial Nova" panose="020B05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E513EC6-80AC-4C0D-9B7A-B2E1C2526138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3732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CONSIDERAÇÕES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B7A3C55D-A2BF-4C43-BEBC-6C9681E92E05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8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309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REFERÊNCIAS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 Nova" panose="020B05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 Nova" panose="020B05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019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C417331E-9AC5-49B5-A338-3F7C361403D9}"/>
              </a:ext>
            </a:extLst>
          </p:cNvPr>
          <p:cNvSpPr txBox="1"/>
          <p:nvPr/>
        </p:nvSpPr>
        <p:spPr>
          <a:xfrm>
            <a:off x="2358887" y="1878137"/>
            <a:ext cx="8269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 Nova" panose="020B0504020202020204" pitchFamily="34" charset="0"/>
              </a:rPr>
              <a:t>Mais recomendações para Slides Acessíveis: </a:t>
            </a:r>
            <a:r>
              <a:rPr lang="pt-BR" sz="2800" dirty="0">
                <a:latin typeface="Arial Nova" panose="020B0504020202020204" pitchFamily="34" charset="0"/>
                <a:hlinkClick r:id="rId2"/>
              </a:rPr>
              <a:t>https://support.microsoft.com/pt-br/office/tornar-suas-apresenta%C3%A7%C3%B5es-do-powerpoint-acess%C3%ADveis-para-pessoas-com-defici%C3%AAncias-6f7772b2-2f33-4bd2-8ca7-dae3b2b3ef25</a:t>
            </a:r>
            <a:endParaRPr lang="pt-BR" sz="2800" dirty="0">
              <a:latin typeface="Arial Nova" panose="020B05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C3C5B4D9-1965-49D5-A010-DBD0BB23F143}"/>
              </a:ext>
            </a:extLst>
          </p:cNvPr>
          <p:cNvSpPr/>
          <p:nvPr/>
        </p:nvSpPr>
        <p:spPr>
          <a:xfrm>
            <a:off x="1413701" y="5482038"/>
            <a:ext cx="9824142" cy="109993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(FAVOR, DELETAR ESTE </a:t>
            </a:r>
            <a:r>
              <a:rPr lang="en-US" sz="2800" b="1" dirty="0" smtClean="0">
                <a:solidFill>
                  <a:srgbClr val="FF0000"/>
                </a:solidFill>
              </a:rPr>
              <a:t>SLIDE)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92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421</Words>
  <Application>Microsoft Office PowerPoint</Application>
  <PresentationFormat>Personalizar</PresentationFormat>
  <Paragraphs>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O título deve ter o máximo de quinze termos: incluindo artigos, preposições e conjunções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20</cp:revision>
  <dcterms:created xsi:type="dcterms:W3CDTF">2021-06-15T11:15:43Z</dcterms:created>
  <dcterms:modified xsi:type="dcterms:W3CDTF">2023-08-31T13:51:42Z</dcterms:modified>
</cp:coreProperties>
</file>