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32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05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59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14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95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486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94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3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9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1684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852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53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738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5563"/>
            <a:ext cx="12192000" cy="26908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5439508" y="6137643"/>
            <a:ext cx="6752492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CC6D839-ADEC-4FFB-92D4-F9ED95E5D2F8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RESULTADOS </a:t>
            </a:r>
            <a:r>
              <a:rPr lang="pt-BR" dirty="0">
                <a:latin typeface="Arial Nova" panose="020B0504020202020204" pitchFamily="34" charset="0"/>
              </a:rPr>
              <a:t>(ou continuação do DESENVOLVIMENTO – para Relatos de Experiência)</a:t>
            </a:r>
            <a:endParaRPr lang="pt-BR" sz="4000" b="1" dirty="0">
              <a:latin typeface="Arial Nova" panose="020B0504020202020204" pitchFamily="34" charset="0"/>
            </a:endParaRP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32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0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pic>
        <p:nvPicPr>
          <p:cNvPr id="5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6"/>
            <a:ext cx="11340000" cy="399960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019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93</Words>
  <Application>Microsoft Office PowerPoint</Application>
  <PresentationFormat>Personalizar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23</cp:revision>
  <dcterms:created xsi:type="dcterms:W3CDTF">2021-06-15T11:15:43Z</dcterms:created>
  <dcterms:modified xsi:type="dcterms:W3CDTF">2023-08-31T13:58:04Z</dcterms:modified>
</cp:coreProperties>
</file>