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3328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052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2598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7142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5950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4862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8946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933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6799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1684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8524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255328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microsoft.com/pt-br/office/tornar-suas-apresenta%C3%A7%C3%B5es-do-powerpoint-acess%C3%ADveis-para-pessoas-com-defici%C3%AAncias-6f7772b2-2f33-4bd2-8ca7-dae3b2b3ef25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C468A1D8-99BC-448C-B398-2CF990ED832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048000" y="3614738"/>
            <a:ext cx="9144000" cy="165576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pt-BR" sz="2000" dirty="0">
                <a:latin typeface="Arial Nova" panose="020B0504020202020204" pitchFamily="34" charset="0"/>
              </a:rPr>
              <a:t>Autor/a 1 (Apenas o primeiro nome ÚLTIMO SOBRENOME)</a:t>
            </a:r>
          </a:p>
          <a:p>
            <a:pPr marL="0" indent="0" algn="r">
              <a:buNone/>
            </a:pPr>
            <a:r>
              <a:rPr lang="pt-BR" sz="2000" dirty="0">
                <a:latin typeface="Arial Nova" panose="020B0504020202020204" pitchFamily="34" charset="0"/>
              </a:rPr>
              <a:t>Autor/a 2 (Apenas o primeiro nome ÚLTIMO SOBRENOME)</a:t>
            </a:r>
          </a:p>
          <a:p>
            <a:pPr marL="0" indent="0" algn="r">
              <a:buNone/>
            </a:pPr>
            <a:r>
              <a:rPr lang="pt-BR" sz="2000" dirty="0">
                <a:latin typeface="Arial Nova" panose="020B0504020202020204" pitchFamily="34" charset="0"/>
              </a:rPr>
              <a:t>Autor/a 3 (Apenas o primeiro nome ÚLTIMO SOBRENOME)</a:t>
            </a:r>
          </a:p>
          <a:p>
            <a:pPr marL="0" indent="0" algn="r">
              <a:buNone/>
            </a:pPr>
            <a:r>
              <a:rPr lang="pt-BR" sz="2000" dirty="0">
                <a:latin typeface="Arial Nova" panose="020B0504020202020204" pitchFamily="34" charset="0"/>
              </a:rPr>
              <a:t>Autor/a 4 / Orientador/a (Apenas o primeiro nome ÚLTIMO SOBRENOME)</a:t>
            </a: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DF6629E-295C-459E-BE76-284FF88DEAB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55563"/>
            <a:ext cx="12192000" cy="2690812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Arial Nova" panose="020B0504020202020204" pitchFamily="34" charset="0"/>
              </a:rPr>
              <a:t>O título deve ter o máximo de quinze termos:</a:t>
            </a:r>
            <a:br>
              <a:rPr lang="pt-BR" sz="4800" b="1" dirty="0">
                <a:latin typeface="Arial Nova" panose="020B0504020202020204" pitchFamily="34" charset="0"/>
              </a:rPr>
            </a:br>
            <a:r>
              <a:rPr lang="pt-BR" sz="4800" dirty="0">
                <a:latin typeface="Arial Nova" panose="020B0504020202020204" pitchFamily="34" charset="0"/>
              </a:rPr>
              <a:t>incluindo artigos, preposições e conjunções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="" xmlns:a16="http://schemas.microsoft.com/office/drawing/2014/main" id="{76AB064F-1F13-4962-B425-5374EA1C2C10}"/>
              </a:ext>
            </a:extLst>
          </p:cNvPr>
          <p:cNvSpPr txBox="1">
            <a:spLocks/>
          </p:cNvSpPr>
          <p:nvPr/>
        </p:nvSpPr>
        <p:spPr>
          <a:xfrm>
            <a:off x="6096000" y="6137643"/>
            <a:ext cx="6096000" cy="664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1800" dirty="0">
                <a:latin typeface="Arial Nova" panose="020B0504020202020204" pitchFamily="34" charset="0"/>
              </a:rPr>
              <a:t>Agência Financiadora (Se houver): SIGLA OU LOGO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1800" dirty="0">
                <a:latin typeface="Arial Nova" panose="020B0504020202020204" pitchFamily="34" charset="0"/>
              </a:rPr>
              <a:t>Nº do Processo (Opcional):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</p:txBody>
      </p:sp>
      <p:pic>
        <p:nvPicPr>
          <p:cNvPr id="6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58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INTRODUÇÃO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B7EDFE17-7EDB-4E57-9629-9AE5FD511851}"/>
              </a:ext>
            </a:extLst>
          </p:cNvPr>
          <p:cNvSpPr txBox="1"/>
          <p:nvPr/>
        </p:nvSpPr>
        <p:spPr>
          <a:xfrm>
            <a:off x="384314" y="1189697"/>
            <a:ext cx="11340000" cy="3939540"/>
          </a:xfrm>
          <a:prstGeom prst="rect">
            <a:avLst/>
          </a:prstGeom>
          <a:noFill/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Normas: APA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Textos alinhados à esquerda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Fonte: Arial ou Arial Nova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Tamanho mínimo – Fonte - Tópico: 24 </a:t>
            </a:r>
            <a:r>
              <a:rPr lang="pt-BR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Tamanho mínimo – Fonte - Subtópicos: 22pt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Contraste: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1"/>
                </a:solidFill>
                <a:latin typeface="Arial Nova" panose="020B0504020202020204" pitchFamily="34" charset="0"/>
              </a:rPr>
              <a:t>Fundo Claro com Textos em letras escuras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1"/>
                </a:solidFill>
                <a:latin typeface="Arial Nova" panose="020B0504020202020204" pitchFamily="34" charset="0"/>
              </a:rPr>
              <a:t>Fundo Escuro com Textos em letras claras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Desencorajamos a utilização de Fontes Sombreadas</a:t>
            </a:r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9458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OBJETIVOS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D1D2DA48-FE5E-4CC6-A135-698AE67E29BE}"/>
              </a:ext>
            </a:extLst>
          </p:cNvPr>
          <p:cNvSpPr txBox="1"/>
          <p:nvPr/>
        </p:nvSpPr>
        <p:spPr>
          <a:xfrm>
            <a:off x="384314" y="1189697"/>
            <a:ext cx="11340000" cy="4001095"/>
          </a:xfrm>
          <a:prstGeom prst="rect">
            <a:avLst/>
          </a:prstGeom>
          <a:noFill/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Normas: APA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Textos alinhados à esquerda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Fonte: Arial ou Arial Nova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Tamanho mínimo – Fonte - Tópico: 24 </a:t>
            </a:r>
            <a:r>
              <a:rPr lang="pt-BR" sz="2400" dirty="0" err="1">
                <a:solidFill>
                  <a:schemeClr val="tx1"/>
                </a:solidFill>
                <a:latin typeface="Arial Nova" panose="020B0504020202020204" pitchFamily="34" charset="0"/>
              </a:rPr>
              <a:t>pt</a:t>
            </a:r>
            <a:endParaRPr lang="pt-BR" sz="2400" dirty="0">
              <a:solidFill>
                <a:schemeClr val="tx1"/>
              </a:solidFill>
              <a:latin typeface="Arial Nova" panose="020B05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Tamanho mínimo – Fonte - Subtópicos: 22pt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Contraste: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Fundo Claro com Textos em letras escuras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Fundo Escuro com Textos em letras claras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Desencorajamos a utilização de Fontes Sombreadas</a:t>
            </a:r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06180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1179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MÉTODO </a:t>
            </a:r>
            <a:r>
              <a:rPr lang="pt-BR" dirty="0">
                <a:latin typeface="Arial Nova" panose="020B0504020202020204" pitchFamily="34" charset="0"/>
              </a:rPr>
              <a:t>(ou DESENVOLVIMENTO – para Relatos de Experiência)</a:t>
            </a:r>
            <a:endParaRPr lang="pt-BR" b="1" dirty="0">
              <a:latin typeface="Arial Nova" panose="020B05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C5BAA5EE-80DB-4BA9-B955-AA01C8F8C47A}"/>
              </a:ext>
            </a:extLst>
          </p:cNvPr>
          <p:cNvSpPr txBox="1"/>
          <p:nvPr/>
        </p:nvSpPr>
        <p:spPr>
          <a:xfrm>
            <a:off x="384314" y="1189697"/>
            <a:ext cx="11340000" cy="4001095"/>
          </a:xfrm>
          <a:prstGeom prst="rect">
            <a:avLst/>
          </a:prstGeom>
          <a:noFill/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Normas: APA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Textos alinhados à esquerda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Fonte: Arial ou Arial Nova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Tamanho mínimo – Fonte - Tópico: 24 </a:t>
            </a:r>
            <a:r>
              <a:rPr lang="pt-BR" sz="2400" dirty="0" err="1">
                <a:solidFill>
                  <a:schemeClr val="tx1"/>
                </a:solidFill>
                <a:latin typeface="Arial Nova" panose="020B0504020202020204" pitchFamily="34" charset="0"/>
              </a:rPr>
              <a:t>pt</a:t>
            </a:r>
            <a:endParaRPr lang="pt-BR" sz="2400" dirty="0">
              <a:solidFill>
                <a:schemeClr val="tx1"/>
              </a:solidFill>
              <a:latin typeface="Arial Nova" panose="020B05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Tamanho mínimo – Fonte - Subtópicos: 22pt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Contraste: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Fundo Claro com Textos em letras escuras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Fundo Escuro com Textos em letras claras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Desencorajamos a utilização de Fontes Sombreadas</a:t>
            </a:r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7528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6CC6D839-ADEC-4FFB-92D4-F9ED95E5D2F8}"/>
              </a:ext>
            </a:extLst>
          </p:cNvPr>
          <p:cNvSpPr txBox="1"/>
          <p:nvPr/>
        </p:nvSpPr>
        <p:spPr>
          <a:xfrm>
            <a:off x="291548" y="238539"/>
            <a:ext cx="1179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RESULTADOS </a:t>
            </a:r>
            <a:r>
              <a:rPr lang="pt-BR" dirty="0">
                <a:latin typeface="Arial Nova" panose="020B0504020202020204" pitchFamily="34" charset="0"/>
              </a:rPr>
              <a:t>(ou continuação do DESENVOLVIMENTO – para Relatos de Experiência)</a:t>
            </a:r>
            <a:endParaRPr lang="pt-BR" sz="4000" b="1" dirty="0">
              <a:latin typeface="Arial Nova" panose="020B05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BE513EC6-80AC-4C0D-9B7A-B2E1C2526138}"/>
              </a:ext>
            </a:extLst>
          </p:cNvPr>
          <p:cNvSpPr txBox="1"/>
          <p:nvPr/>
        </p:nvSpPr>
        <p:spPr>
          <a:xfrm>
            <a:off x="384314" y="1189697"/>
            <a:ext cx="11340000" cy="4001095"/>
          </a:xfrm>
          <a:prstGeom prst="rect">
            <a:avLst/>
          </a:prstGeom>
          <a:noFill/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Normas: APA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Textos alinhados à esquerda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Fonte: Arial ou Arial Nova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Tamanho mínimo – Fonte - Tópico: 24 </a:t>
            </a:r>
            <a:r>
              <a:rPr lang="pt-BR" sz="2400" dirty="0" err="1">
                <a:solidFill>
                  <a:schemeClr val="tx1"/>
                </a:solidFill>
                <a:latin typeface="Arial Nova" panose="020B0504020202020204" pitchFamily="34" charset="0"/>
              </a:rPr>
              <a:t>pt</a:t>
            </a:r>
            <a:endParaRPr lang="pt-BR" sz="2400" dirty="0">
              <a:solidFill>
                <a:schemeClr val="tx1"/>
              </a:solidFill>
              <a:latin typeface="Arial Nova" panose="020B05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Tamanho mínimo – Fonte - Subtópicos: 22pt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Contraste: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Fundo Claro com Textos em letras escuras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Fundo Escuro com Textos em letras claras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Desencorajamos a utilização de Fontes Sombreadas</a:t>
            </a:r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37320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CONSIDERAÇÕES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B7A3C55D-A2BF-4C43-BEBC-6C9681E92E05}"/>
              </a:ext>
            </a:extLst>
          </p:cNvPr>
          <p:cNvSpPr txBox="1"/>
          <p:nvPr/>
        </p:nvSpPr>
        <p:spPr>
          <a:xfrm>
            <a:off x="384314" y="1189697"/>
            <a:ext cx="11340000" cy="4001095"/>
          </a:xfrm>
          <a:prstGeom prst="rect">
            <a:avLst/>
          </a:prstGeom>
          <a:noFill/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Normas: APA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Textos alinhados à esquerda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Fonte: Arial ou Arial Nova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Tamanho mínimo – Fonte - Tópico: 24 </a:t>
            </a:r>
            <a:r>
              <a:rPr lang="pt-BR" sz="2400" dirty="0" err="1">
                <a:solidFill>
                  <a:schemeClr val="tx1"/>
                </a:solidFill>
                <a:latin typeface="Arial Nova" panose="020B0504020202020204" pitchFamily="34" charset="0"/>
              </a:rPr>
              <a:t>pt</a:t>
            </a:r>
            <a:endParaRPr lang="pt-BR" sz="2400" dirty="0">
              <a:solidFill>
                <a:schemeClr val="tx1"/>
              </a:solidFill>
              <a:latin typeface="Arial Nova" panose="020B05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Tamanho mínimo – Fonte - Subtópicos: 22pt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Contraste: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Fundo Claro com Textos em letras escuras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Fundo Escuro com Textos em letras claras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Desencorajamos a utilização de Fontes Sombreadas</a:t>
            </a:r>
          </a:p>
        </p:txBody>
      </p:sp>
      <p:pic>
        <p:nvPicPr>
          <p:cNvPr id="8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93093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11900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REFERÊNCIAS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A7533466-000D-4E6F-BCF4-D641624B8E22}"/>
              </a:ext>
            </a:extLst>
          </p:cNvPr>
          <p:cNvSpPr txBox="1"/>
          <p:nvPr/>
        </p:nvSpPr>
        <p:spPr>
          <a:xfrm>
            <a:off x="384314" y="1189697"/>
            <a:ext cx="11340000" cy="4001095"/>
          </a:xfrm>
          <a:prstGeom prst="rect">
            <a:avLst/>
          </a:prstGeom>
          <a:noFill/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Normas: APA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Textos alinhados à esquerda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Fonte: Arial ou Arial Nova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Tamanho mínimo – Fonte - Tópico: 24 </a:t>
            </a:r>
            <a:r>
              <a:rPr lang="pt-BR" sz="2400" dirty="0" err="1">
                <a:solidFill>
                  <a:schemeClr val="tx1"/>
                </a:solidFill>
                <a:latin typeface="Arial Nova" panose="020B0504020202020204" pitchFamily="34" charset="0"/>
              </a:rPr>
              <a:t>pt</a:t>
            </a:r>
            <a:endParaRPr lang="pt-BR" sz="2400" dirty="0">
              <a:solidFill>
                <a:schemeClr val="tx1"/>
              </a:solidFill>
              <a:latin typeface="Arial Nova" panose="020B05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Tamanho mínimo – Fonte - Subtópicos: 22pt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Contraste: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Fundo Claro com Textos em letras escuras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Fundo Escuro com Textos em letras claras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 Nova" panose="020B0504020202020204" pitchFamily="34" charset="0"/>
              </a:rPr>
              <a:t>Desencorajamos a utilização de Fontes Sombreadas</a:t>
            </a:r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10194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C417331E-9AC5-49B5-A338-3F7C361403D9}"/>
              </a:ext>
            </a:extLst>
          </p:cNvPr>
          <p:cNvSpPr txBox="1"/>
          <p:nvPr/>
        </p:nvSpPr>
        <p:spPr>
          <a:xfrm>
            <a:off x="2358887" y="1878137"/>
            <a:ext cx="82693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Arial Nova" panose="020B0504020202020204" pitchFamily="34" charset="0"/>
              </a:rPr>
              <a:t>Mais recomendações para Slides Acessíveis: </a:t>
            </a:r>
            <a:r>
              <a:rPr lang="pt-BR" sz="2800" dirty="0">
                <a:latin typeface="Arial Nova" panose="020B0504020202020204" pitchFamily="34" charset="0"/>
                <a:hlinkClick r:id="rId2"/>
              </a:rPr>
              <a:t>https://support.microsoft.com/pt-br/office/tornar-suas-apresenta%C3%A7%C3%B5es-do-powerpoint-acess%C3%ADveis-para-pessoas-com-defici%C3%AAncias-6f7772b2-2f33-4bd2-8ca7-dae3b2b3ef25</a:t>
            </a:r>
            <a:endParaRPr lang="pt-BR" sz="2800" dirty="0">
              <a:latin typeface="Arial Nova" panose="020B0504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C3C5B4D9-1965-49D5-A010-DBD0BB23F143}"/>
              </a:ext>
            </a:extLst>
          </p:cNvPr>
          <p:cNvSpPr/>
          <p:nvPr/>
        </p:nvSpPr>
        <p:spPr>
          <a:xfrm>
            <a:off x="1413701" y="5482038"/>
            <a:ext cx="9824142" cy="109993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(FAVOR, DELETAR ESTE </a:t>
            </a:r>
            <a:r>
              <a:rPr lang="en-US" sz="2800" b="1" dirty="0" smtClean="0">
                <a:solidFill>
                  <a:srgbClr val="FF0000"/>
                </a:solidFill>
              </a:rPr>
              <a:t>SLIDE)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927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ppt/theme/themeOverride1.xml><?xml version="1.0" encoding="utf-8"?>
<a:themeOverride xmlns:a="http://schemas.openxmlformats.org/drawingml/2006/main">
  <a:clrScheme name="Tema do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</TotalTime>
  <Words>421</Words>
  <Application>Microsoft Office PowerPoint</Application>
  <PresentationFormat>Personalizar</PresentationFormat>
  <Paragraphs>75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Office Theme</vt:lpstr>
      <vt:lpstr>O título deve ter o máximo de quinze termos: incluindo artigos, preposições e conjunções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Santos Amâncio Cabral</dc:creator>
  <cp:lastModifiedBy>Pessoa nova</cp:lastModifiedBy>
  <cp:revision>21</cp:revision>
  <dcterms:created xsi:type="dcterms:W3CDTF">2021-06-15T11:15:43Z</dcterms:created>
  <dcterms:modified xsi:type="dcterms:W3CDTF">2023-08-31T13:49:35Z</dcterms:modified>
</cp:coreProperties>
</file>