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78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468A1D8-99BC-448C-B398-2CF990ED832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48000" y="3614499"/>
            <a:ext cx="9144000" cy="165576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1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2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3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4 / Orientador/a (Apenas o primeiro nome ÚLTIMO SOBRENOME)</a:t>
            </a: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DF6629E-295C-459E-BE76-284FF88DEAB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56318"/>
            <a:ext cx="12192000" cy="2690799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Arial Nova" panose="020B0504020202020204" pitchFamily="34" charset="0"/>
              </a:rPr>
              <a:t>O título deve ter o máximo de quinze termos:</a:t>
            </a:r>
            <a:br>
              <a:rPr lang="pt-BR" sz="4800" b="1" dirty="0">
                <a:latin typeface="Arial Nova" panose="020B0504020202020204" pitchFamily="34" charset="0"/>
              </a:rPr>
            </a:br>
            <a:r>
              <a:rPr lang="pt-BR" sz="4800" dirty="0">
                <a:latin typeface="Arial Nova" panose="020B0504020202020204" pitchFamily="34" charset="0"/>
              </a:rPr>
              <a:t>incluindo artigos, preposições e conjunções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6512312" y="6137643"/>
            <a:ext cx="5679688" cy="66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 Nova" panose="020B05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 Nova" panose="020B05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</p:txBody>
      </p:sp>
      <p:pic>
        <p:nvPicPr>
          <p:cNvPr id="1026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58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INTRODUÇÃO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7EDFE17-7EDB-4E57-9629-9AE5FD511851}"/>
              </a:ext>
            </a:extLst>
          </p:cNvPr>
          <p:cNvSpPr txBox="1"/>
          <p:nvPr/>
        </p:nvSpPr>
        <p:spPr>
          <a:xfrm>
            <a:off x="384314" y="1189697"/>
            <a:ext cx="11357112" cy="4031873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9458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OBJETIVOS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79F04CCC-75A0-455D-86A1-CDA105766817}"/>
              </a:ext>
            </a:extLst>
          </p:cNvPr>
          <p:cNvSpPr txBox="1"/>
          <p:nvPr/>
        </p:nvSpPr>
        <p:spPr>
          <a:xfrm>
            <a:off x="384314" y="1189697"/>
            <a:ext cx="11357112" cy="4031873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618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MÉTODO </a:t>
            </a:r>
            <a:r>
              <a:rPr lang="pt-BR" dirty="0">
                <a:latin typeface="Arial Nova" panose="020B0504020202020204" pitchFamily="34" charset="0"/>
              </a:rPr>
              <a:t>(ou DESENVOLVIMENTO – para Relatos de Experiência)</a:t>
            </a:r>
            <a:endParaRPr lang="pt-BR" b="1" dirty="0">
              <a:latin typeface="Arial Nova" panose="020B05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A573B17C-EC69-4348-8B55-215347C4A755}"/>
              </a:ext>
            </a:extLst>
          </p:cNvPr>
          <p:cNvSpPr txBox="1"/>
          <p:nvPr/>
        </p:nvSpPr>
        <p:spPr>
          <a:xfrm>
            <a:off x="384314" y="1189697"/>
            <a:ext cx="11357112" cy="4031873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528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CONSIDERAÇÕES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627EE91E-5D70-4194-9A7D-D6E13F5CD373}"/>
              </a:ext>
            </a:extLst>
          </p:cNvPr>
          <p:cNvSpPr txBox="1"/>
          <p:nvPr/>
        </p:nvSpPr>
        <p:spPr>
          <a:xfrm>
            <a:off x="384314" y="1189697"/>
            <a:ext cx="11357112" cy="4031873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9309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900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REFERÊNCIAS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474E23B2-419F-4738-B98A-C1AE23429E67}"/>
              </a:ext>
            </a:extLst>
          </p:cNvPr>
          <p:cNvSpPr txBox="1"/>
          <p:nvPr/>
        </p:nvSpPr>
        <p:spPr>
          <a:xfrm>
            <a:off x="384314" y="1189697"/>
            <a:ext cx="11357112" cy="4031873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 Nova" panose="020B0504020202020204" pitchFamily="34" charset="0"/>
            </a:endParaRP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10194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81</Words>
  <Application>Microsoft Office PowerPoint</Application>
  <PresentationFormat>Personalizar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O título deve ter o máximo de quinze termos: incluindo artigos, preposições e conjunções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21</cp:revision>
  <dcterms:created xsi:type="dcterms:W3CDTF">2021-06-15T11:15:43Z</dcterms:created>
  <dcterms:modified xsi:type="dcterms:W3CDTF">2023-08-31T13:54:16Z</dcterms:modified>
</cp:coreProperties>
</file>