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6DF9DB5-6C59-48AF-BE47-113F766126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E62EC41-8B9C-4B4A-870A-8AE2265B3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339E7A0A-0D50-48CE-BC47-181474EC3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6ACC03C6-36D9-443D-9D0B-13605BADA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8521FFBA-87C0-4890-B34F-BF68283A1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256765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B25473F5-5812-4988-B777-3DBD11915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D127AF00-27EC-484A-9BC0-9B673F1ADD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22DBA730-D98D-4186-AD18-E3D070FF4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EFDA8CBC-15A0-443A-A835-5E01DE9F7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B5EA687-2919-4CED-A574-9396DB36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38066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415B3A50-0207-4AF1-A696-E148EA68DE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425F01E0-FADF-4DA4-9680-7C7E33827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9ADE5B47-896C-4C39-AB76-FB5CBEBC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9181CB4D-CFC9-4881-A4A5-1EB509089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C73B90DF-C684-41E4-B144-395E56ECC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8454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8817B68-7B7C-4B25-8204-DECB7B5C9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7E188F3A-73D1-4788-8870-8D8837261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9F913DF-1AA1-4A7F-9327-280449685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A30610B6-6A8E-4966-A4BE-D6652074C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92D5351-AF66-40E2-9760-2FC68D48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779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4178078-29DD-4F19-8881-F7095EB5A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D5CDE267-2B57-4519-940D-7A801AC68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721F1FE-7DB2-4793-A5FE-7057E83FC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8AB04851-478E-4952-96B1-A2C71DE8A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BBAA942D-E643-427D-932B-D5816E44A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93921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E782CBB-141D-4C2B-930D-D5038E2D8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0FE525F-E1D0-4A9E-8BC8-DFBFF6BAC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C1E7EB10-566F-435B-AEBF-899B273EB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EC418E53-AFC1-4CD3-90AB-B483EE088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9E3387ED-F829-43F1-9374-1A64262D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2602DD84-3CF5-4754-A546-45FEFA4B8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36018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F0408A3-09CD-4380-A7E6-CB7F1A277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5297CACE-AD92-46BA-BF72-3C8E1336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2012C331-F23D-4E5B-939E-0852B37586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39A35B92-E226-40D4-9709-98AD7C082E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46B4A1D9-D7C0-4CB6-B5AF-4E6BFBFB63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F9BABCFE-8AB1-4965-ACB1-657289335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4BB6EECD-7694-49B5-8000-E5BFC0807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5C63695D-1A65-4E6A-B5EB-282DEAC4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94505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2C7C06C-0010-4DA5-AF25-6FFC02896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F70A0ED6-6CD1-4B47-9471-005A0C972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7F1F6EEA-863F-4962-92AC-F1FE8D0E2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E88E52B8-A455-4D93-93F2-282B130C5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06406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A5FB9955-665F-4C0C-BCC7-94041AE3A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27BBE990-A057-4915-A251-66601C69B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479EA2B3-1241-481C-AB0B-CA8150740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9207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769B8D1-D17B-40CF-9E68-28B19A00F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C0BE059-CA7C-4C18-9797-3A78202A00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59FE5DD1-6BD7-4914-AF49-EC18D26312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E23DE40E-17D3-4D7A-9D79-A186C0ECB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93A7EAD8-B291-4A47-8252-5AB0848B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B1DC565D-9FA1-4D07-B2CF-3BAF495E1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4752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84C9258-28CD-47A9-A276-1E2262EF1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98CCB994-E641-4A2F-98E4-6CA154DA92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EB378BF8-8CCD-4736-A27A-1DAA44EF2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2ED38984-C2CF-4B75-9384-11157382F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11BC665F-9F86-418A-A7E2-3BAF0B3BC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AEC8A812-E800-4552-95A8-4116663F4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2476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0DE77DF1-2437-4C9D-9C2A-4F286B9D9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40EE54E3-8C7C-4B46-B06F-0BBCF2D9E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84F200B9-F487-4DD3-BCF2-8C8F3E3D9F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DAB62-5C16-4E22-A1F2-C1AB73AAC52A}" type="datetimeFigureOut">
              <a:rPr lang="pt-BR" smtClean="0"/>
              <a:pPr/>
              <a:t>31/08/2023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C88683C5-E96A-4FF1-90F6-C1A43569FE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4AEB325E-1863-4EAC-B7EA-138572F88D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B0E3-CB27-4D10-86CD-50AD68DC891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93783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upport.microsoft.com/pt-br/office/tornar-suas-apresenta%C3%A7%C3%B5es-do-powerpoint-acess%C3%ADveis-para-pessoas-com-defici%C3%AAncias-6f7772b2-2f33-4bd2-8ca7-dae3b2b3ef25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C468A1D8-99BC-448C-B398-2CF990ED832E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048000" y="3614499"/>
            <a:ext cx="9144000" cy="1655762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Autor/a 1 (Apenas o primeiro nome ÚLTIMO SOBRENOME)</a:t>
            </a:r>
          </a:p>
          <a:p>
            <a:pPr marL="0" indent="0" algn="r"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Autor/a 2 (Apenas o primeiro nome ÚLTIMO SOBRENOME)</a:t>
            </a:r>
          </a:p>
          <a:p>
            <a:pPr marL="0" indent="0" algn="r"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Autor/a 3 (Apenas o primeiro nome ÚLTIMO SOBRENOME)</a:t>
            </a:r>
          </a:p>
          <a:p>
            <a:pPr marL="0" indent="0" algn="r">
              <a:buNone/>
            </a:pP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Autor/a 4 / Orientador/a (Apenas o primeiro nome ÚLTIMO SOBRENOME)</a:t>
            </a:r>
          </a:p>
          <a:p>
            <a:pPr marL="0" indent="0" algn="r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DF6629E-295C-459E-BE76-284FF88DEAB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56318"/>
            <a:ext cx="12192000" cy="2690799"/>
          </a:xfrm>
        </p:spPr>
        <p:txBody>
          <a:bodyPr>
            <a:normAutofit/>
          </a:bodyPr>
          <a:lstStyle/>
          <a:p>
            <a:pPr algn="ctr"/>
            <a:r>
              <a:rPr lang="pt-BR" sz="4800" b="1" dirty="0">
                <a:latin typeface="Arial Nova" panose="020B0504020202020204" pitchFamily="34" charset="0"/>
              </a:rPr>
              <a:t>O título deve ter o máximo de quinze termos:</a:t>
            </a:r>
            <a:br>
              <a:rPr lang="pt-BR" sz="4800" b="1" dirty="0">
                <a:latin typeface="Arial Nova" panose="020B0504020202020204" pitchFamily="34" charset="0"/>
              </a:rPr>
            </a:br>
            <a:r>
              <a:rPr lang="pt-BR" sz="4800" dirty="0">
                <a:latin typeface="Arial Nova" panose="020B0504020202020204" pitchFamily="34" charset="0"/>
              </a:rPr>
              <a:t>incluindo artigos, preposições e conjunções</a:t>
            </a:r>
          </a:p>
        </p:txBody>
      </p:sp>
      <p:sp>
        <p:nvSpPr>
          <p:cNvPr id="8" name="Subtítulo 2">
            <a:extLst>
              <a:ext uri="{FF2B5EF4-FFF2-40B4-BE49-F238E27FC236}">
                <a16:creationId xmlns="" xmlns:a16="http://schemas.microsoft.com/office/drawing/2014/main" id="{76AB064F-1F13-4962-B425-5374EA1C2C10}"/>
              </a:ext>
            </a:extLst>
          </p:cNvPr>
          <p:cNvSpPr txBox="1">
            <a:spLocks/>
          </p:cNvSpPr>
          <p:nvPr/>
        </p:nvSpPr>
        <p:spPr>
          <a:xfrm>
            <a:off x="6611815" y="6137643"/>
            <a:ext cx="5580185" cy="664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Agência Financiadora (Se houver): SIGLA OU LOGO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pt-BR" sz="1800" dirty="0">
                <a:latin typeface="Arial" panose="020B0604020202020204" pitchFamily="34" charset="0"/>
                <a:cs typeface="Arial" panose="020B0604020202020204" pitchFamily="34" charset="0"/>
              </a:rPr>
              <a:t>Nº do Processo (Opcional):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pt-B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584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6214ACFA-D53C-4D33-B3E1-8C0D00F613EA}"/>
              </a:ext>
            </a:extLst>
          </p:cNvPr>
          <p:cNvSpPr txBox="1"/>
          <p:nvPr/>
        </p:nvSpPr>
        <p:spPr>
          <a:xfrm>
            <a:off x="291548" y="238539"/>
            <a:ext cx="6997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INTRODUÇÃO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B7EDFE17-7EDB-4E57-9629-9AE5FD511851}"/>
              </a:ext>
            </a:extLst>
          </p:cNvPr>
          <p:cNvSpPr txBox="1"/>
          <p:nvPr/>
        </p:nvSpPr>
        <p:spPr>
          <a:xfrm>
            <a:off x="384314" y="1189697"/>
            <a:ext cx="11340000" cy="3939540"/>
          </a:xfrm>
          <a:prstGeom prst="rect">
            <a:avLst/>
          </a:prstGeom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Normas: APA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Textos alinhados à esquerda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Fonte: Arial ou Arial Nova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Tamanho mínimo – Fonte - Tópico: 24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Tamanho mínimo – Fonte - Subtópicos: 22pt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Contraste: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Fundo Claro com Textos em letras escuras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Fundo Escuro com Textos em letras claras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Desencorajamos a utilização de Fontes Sombreadas</a:t>
            </a:r>
          </a:p>
        </p:txBody>
      </p:sp>
      <p:pic>
        <p:nvPicPr>
          <p:cNvPr id="7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294583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6214ACFA-D53C-4D33-B3E1-8C0D00F613EA}"/>
              </a:ext>
            </a:extLst>
          </p:cNvPr>
          <p:cNvSpPr txBox="1"/>
          <p:nvPr/>
        </p:nvSpPr>
        <p:spPr>
          <a:xfrm>
            <a:off x="291548" y="238539"/>
            <a:ext cx="6997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OBJETIVOS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="" xmlns:a16="http://schemas.microsoft.com/office/drawing/2014/main" id="{D1D2DA48-FE5E-4CC6-A135-698AE67E29BE}"/>
              </a:ext>
            </a:extLst>
          </p:cNvPr>
          <p:cNvSpPr txBox="1"/>
          <p:nvPr/>
        </p:nvSpPr>
        <p:spPr>
          <a:xfrm>
            <a:off x="384314" y="1189697"/>
            <a:ext cx="11340000" cy="3939540"/>
          </a:xfrm>
          <a:prstGeom prst="rect">
            <a:avLst/>
          </a:prstGeom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Normas: APA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Textos alinhados à esquerda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Fonte: Arial ou Arial Nova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Tamanho mínimo – Fonte - Tópico: 24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Tamanho mínimo – Fonte - Subtópicos: 22pt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Contraste: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Fundo Claro com Textos em letras escuras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Fundo Escuro com Textos em letras claras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Desencorajamos a utilização de Fontes Sombreadas</a:t>
            </a:r>
          </a:p>
        </p:txBody>
      </p:sp>
      <p:pic>
        <p:nvPicPr>
          <p:cNvPr id="7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06180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6214ACFA-D53C-4D33-B3E1-8C0D00F613EA}"/>
              </a:ext>
            </a:extLst>
          </p:cNvPr>
          <p:cNvSpPr txBox="1"/>
          <p:nvPr/>
        </p:nvSpPr>
        <p:spPr>
          <a:xfrm>
            <a:off x="291548" y="238539"/>
            <a:ext cx="1179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MÉTODO </a:t>
            </a:r>
            <a:r>
              <a:rPr lang="pt-BR" dirty="0">
                <a:latin typeface="Arial Nova" panose="020B0504020202020204" pitchFamily="34" charset="0"/>
              </a:rPr>
              <a:t>(ou DESENVOLVIMENTO – para Relatos de Experiência)</a:t>
            </a:r>
            <a:endParaRPr lang="pt-BR" b="1" dirty="0">
              <a:latin typeface="Arial Nova" panose="020B05040202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C5BAA5EE-80DB-4BA9-B955-AA01C8F8C47A}"/>
              </a:ext>
            </a:extLst>
          </p:cNvPr>
          <p:cNvSpPr txBox="1"/>
          <p:nvPr/>
        </p:nvSpPr>
        <p:spPr>
          <a:xfrm>
            <a:off x="384314" y="1189697"/>
            <a:ext cx="11340000" cy="3939540"/>
          </a:xfrm>
          <a:prstGeom prst="rect">
            <a:avLst/>
          </a:prstGeom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Normas: APA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Textos alinhados à esquerda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Fonte: Arial ou Arial Nova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Tamanho mínimo – Fonte - Tópico: 24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Tamanho mínimo – Fonte - Subtópicos: 22pt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Contraste: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Fundo Claro com Textos em letras escuras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Fundo Escuro com Textos em letras claras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Desencorajamos a utilização de Fontes Sombreadas</a:t>
            </a:r>
          </a:p>
        </p:txBody>
      </p:sp>
      <p:pic>
        <p:nvPicPr>
          <p:cNvPr id="7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75288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6CC6D839-ADEC-4FFB-92D4-F9ED95E5D2F8}"/>
              </a:ext>
            </a:extLst>
          </p:cNvPr>
          <p:cNvSpPr txBox="1"/>
          <p:nvPr/>
        </p:nvSpPr>
        <p:spPr>
          <a:xfrm>
            <a:off x="291548" y="238539"/>
            <a:ext cx="1179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RESULTADOS </a:t>
            </a:r>
            <a:r>
              <a:rPr lang="pt-BR" dirty="0">
                <a:latin typeface="Arial Nova" panose="020B0504020202020204" pitchFamily="34" charset="0"/>
              </a:rPr>
              <a:t>(ou continuação do DESENVOLVIMENTO – para Relatos de Experiência)</a:t>
            </a:r>
            <a:endParaRPr lang="pt-BR" sz="4000" b="1" dirty="0">
              <a:latin typeface="Arial Nova" panose="020B05040202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BE513EC6-80AC-4C0D-9B7A-B2E1C2526138}"/>
              </a:ext>
            </a:extLst>
          </p:cNvPr>
          <p:cNvSpPr txBox="1"/>
          <p:nvPr/>
        </p:nvSpPr>
        <p:spPr>
          <a:xfrm>
            <a:off x="384314" y="1189697"/>
            <a:ext cx="11340000" cy="3939540"/>
          </a:xfrm>
          <a:prstGeom prst="rect">
            <a:avLst/>
          </a:prstGeom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Normas: APA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Textos alinhados à esquerda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Fonte: Arial ou Arial Nova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Tamanho mínimo – Fonte - Tópico: 24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Tamanho mínimo – Fonte - Subtópicos: 22pt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Contraste: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Fundo Claro com Textos em letras escuras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Fundo Escuro com Textos em letras claras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Desencorajamos a utilização de Fontes Sombreadas</a:t>
            </a:r>
          </a:p>
        </p:txBody>
      </p:sp>
      <p:pic>
        <p:nvPicPr>
          <p:cNvPr id="9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37320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6214ACFA-D53C-4D33-B3E1-8C0D00F613EA}"/>
              </a:ext>
            </a:extLst>
          </p:cNvPr>
          <p:cNvSpPr txBox="1"/>
          <p:nvPr/>
        </p:nvSpPr>
        <p:spPr>
          <a:xfrm>
            <a:off x="291548" y="238539"/>
            <a:ext cx="6997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CONSIDERAÇÕES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B7A3C55D-A2BF-4C43-BEBC-6C9681E92E05}"/>
              </a:ext>
            </a:extLst>
          </p:cNvPr>
          <p:cNvSpPr txBox="1"/>
          <p:nvPr/>
        </p:nvSpPr>
        <p:spPr>
          <a:xfrm>
            <a:off x="384314" y="1189697"/>
            <a:ext cx="11340000" cy="3939540"/>
          </a:xfrm>
          <a:prstGeom prst="rect">
            <a:avLst/>
          </a:prstGeom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Normas: APA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Textos alinhados à esquerda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Fonte: Arial ou Arial Nova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Tamanho mínimo – Fonte - Tópico: 24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Tamanho mínimo – Fonte - Subtópicos: 22pt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Contraste: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Fundo Claro com Textos em letras escuras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Fundo Escuro com Textos em letras claras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Desencorajamos a utilização de Fontes Sombreadas</a:t>
            </a:r>
          </a:p>
        </p:txBody>
      </p:sp>
      <p:pic>
        <p:nvPicPr>
          <p:cNvPr id="8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93093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6214ACFA-D53C-4D33-B3E1-8C0D00F613EA}"/>
              </a:ext>
            </a:extLst>
          </p:cNvPr>
          <p:cNvSpPr txBox="1"/>
          <p:nvPr/>
        </p:nvSpPr>
        <p:spPr>
          <a:xfrm>
            <a:off x="291548" y="238539"/>
            <a:ext cx="11900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latin typeface="Arial Nova" panose="020B0504020202020204" pitchFamily="34" charset="0"/>
              </a:rPr>
              <a:t>REFERÊNCIAS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A7533466-000D-4E6F-BCF4-D641624B8E22}"/>
              </a:ext>
            </a:extLst>
          </p:cNvPr>
          <p:cNvSpPr txBox="1"/>
          <p:nvPr/>
        </p:nvSpPr>
        <p:spPr>
          <a:xfrm>
            <a:off x="384314" y="1189697"/>
            <a:ext cx="11340000" cy="3939540"/>
          </a:xfrm>
          <a:prstGeom prst="rect">
            <a:avLst/>
          </a:prstGeom>
          <a:ln>
            <a:solidFill>
              <a:srgbClr val="CC0066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Normas: APA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Textos alinhados à esquerda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Fonte: Arial ou Arial Nova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Tamanho mínimo – Fonte - Tópico: 24 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>
                <a:latin typeface="Arial" panose="020B0604020202020204" pitchFamily="34" charset="0"/>
                <a:cs typeface="Arial" panose="020B0604020202020204" pitchFamily="34" charset="0"/>
              </a:rPr>
              <a:t>Tamanho mínimo – Fonte - Subtópicos: 22pt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>
                <a:latin typeface="Arial" panose="020B0604020202020204" pitchFamily="34" charset="0"/>
                <a:cs typeface="Arial" panose="020B0604020202020204" pitchFamily="34" charset="0"/>
              </a:rPr>
              <a:t>Contraste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Fundo Claro com Textos em letras escuras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Fundo Escuro com Textos em letras claras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Desencorajamos a utilização de Fontes Sombreadas</a:t>
            </a:r>
          </a:p>
        </p:txBody>
      </p:sp>
      <p:pic>
        <p:nvPicPr>
          <p:cNvPr id="7" name="Picture 2" descr="C:\Users\Pessoa nova\Downloads\Branco Pequeno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61" y="5922631"/>
            <a:ext cx="1721800" cy="82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10194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C417331E-9AC5-49B5-A338-3F7C361403D9}"/>
              </a:ext>
            </a:extLst>
          </p:cNvPr>
          <p:cNvSpPr txBox="1"/>
          <p:nvPr/>
        </p:nvSpPr>
        <p:spPr>
          <a:xfrm>
            <a:off x="2358887" y="1878137"/>
            <a:ext cx="82693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Mais recomendações para Slides Acessíveis: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https://support.microsoft.com/pt-br/office/tornar-suas-apresenta%C3%A7%C3%B5es-do-powerpoint-acess%C3%ADveis-para-pessoas-com-defici%C3%AAncias-6f7772b2-2f33-4bd2-8ca7-dae3b2b3ef25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="" xmlns:a16="http://schemas.microsoft.com/office/drawing/2014/main" id="{333540FF-4056-498B-9A23-B9F96A25F7D5}"/>
              </a:ext>
            </a:extLst>
          </p:cNvPr>
          <p:cNvSpPr/>
          <p:nvPr/>
        </p:nvSpPr>
        <p:spPr>
          <a:xfrm>
            <a:off x="1413701" y="5482038"/>
            <a:ext cx="9824142" cy="1099930"/>
          </a:xfrm>
          <a:prstGeom prst="rect">
            <a:avLst/>
          </a:prstGeom>
          <a:solidFill>
            <a:srgbClr val="FFFF00"/>
          </a:solidFill>
          <a:ln>
            <a:solidFill>
              <a:srgbClr val="C00000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(FAVOR, DELETAR ESTE </a:t>
            </a:r>
            <a:r>
              <a:rPr lang="en-US" sz="2800" b="1" dirty="0" smtClean="0">
                <a:solidFill>
                  <a:srgbClr val="FF0000"/>
                </a:solidFill>
              </a:rPr>
              <a:t>SLIDE)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9274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421</Words>
  <Application>Microsoft Office PowerPoint</Application>
  <PresentationFormat>Personalizar</PresentationFormat>
  <Paragraphs>75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O título deve ter o máximo de quinze termos: incluindo artigos, preposições e conjunções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Santos Amâncio Cabral</dc:creator>
  <cp:lastModifiedBy>Pessoa nova</cp:lastModifiedBy>
  <cp:revision>18</cp:revision>
  <dcterms:created xsi:type="dcterms:W3CDTF">2021-06-15T11:15:43Z</dcterms:created>
  <dcterms:modified xsi:type="dcterms:W3CDTF">2023-08-31T13:53:20Z</dcterms:modified>
</cp:coreProperties>
</file>