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</a:t>
            </a: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NTRODUÇÃO</a:t>
            </a: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OBJETIVOS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49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30</cp:revision>
  <dcterms:created xsi:type="dcterms:W3CDTF">2021-06-15T11:15:43Z</dcterms:created>
  <dcterms:modified xsi:type="dcterms:W3CDTF">2023-08-31T14:05:58Z</dcterms:modified>
</cp:coreProperties>
</file>