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49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29</cp:revision>
  <dcterms:created xsi:type="dcterms:W3CDTF">2021-06-15T11:15:43Z</dcterms:created>
  <dcterms:modified xsi:type="dcterms:W3CDTF">2023-08-31T14:05:37Z</dcterms:modified>
</cp:coreProperties>
</file>