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32404050" cy="43205400"/>
  <p:notesSz cx="6858000" cy="9144000"/>
  <p:defaultTextStyle>
    <a:defPPr>
      <a:defRPr lang="pt-BR"/>
    </a:defPPr>
    <a:lvl1pPr marL="0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1pPr>
    <a:lvl2pPr marL="1814627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2pPr>
    <a:lvl3pPr marL="3629254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3pPr>
    <a:lvl4pPr marL="5443880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4pPr>
    <a:lvl5pPr marL="7258507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5pPr>
    <a:lvl6pPr marL="9073134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6pPr>
    <a:lvl7pPr marL="10887761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7pPr>
    <a:lvl8pPr marL="12702388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8pPr>
    <a:lvl9pPr marL="14517014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20" d="100"/>
          <a:sy n="20" d="100"/>
        </p:scale>
        <p:origin x="-2814" y="-7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6DF9DB5-6C59-48AF-BE47-113F76612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50506" y="7070887"/>
            <a:ext cx="24303038" cy="15041880"/>
          </a:xfrm>
        </p:spPr>
        <p:txBody>
          <a:bodyPr anchor="b"/>
          <a:lstStyle>
            <a:lvl1pPr algn="ctr">
              <a:defRPr sz="238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BE62EC41-8B9C-4B4A-870A-8AE2265B3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0506" y="22692839"/>
            <a:ext cx="24303038" cy="10431301"/>
          </a:xfrm>
        </p:spPr>
        <p:txBody>
          <a:bodyPr/>
          <a:lstStyle>
            <a:lvl1pPr marL="0" indent="0" algn="ctr">
              <a:buNone/>
              <a:defRPr sz="9500"/>
            </a:lvl1pPr>
            <a:lvl2pPr marL="1814627" indent="0" algn="ctr">
              <a:buNone/>
              <a:defRPr sz="7900"/>
            </a:lvl2pPr>
            <a:lvl3pPr marL="3629254" indent="0" algn="ctr">
              <a:buNone/>
              <a:defRPr sz="7100"/>
            </a:lvl3pPr>
            <a:lvl4pPr marL="5443880" indent="0" algn="ctr">
              <a:buNone/>
              <a:defRPr sz="6400"/>
            </a:lvl4pPr>
            <a:lvl5pPr marL="7258507" indent="0" algn="ctr">
              <a:buNone/>
              <a:defRPr sz="6400"/>
            </a:lvl5pPr>
            <a:lvl6pPr marL="9073134" indent="0" algn="ctr">
              <a:buNone/>
              <a:defRPr sz="6400"/>
            </a:lvl6pPr>
            <a:lvl7pPr marL="10887761" indent="0" algn="ctr">
              <a:buNone/>
              <a:defRPr sz="6400"/>
            </a:lvl7pPr>
            <a:lvl8pPr marL="12702388" indent="0" algn="ctr">
              <a:buNone/>
              <a:defRPr sz="6400"/>
            </a:lvl8pPr>
            <a:lvl9pPr marL="14517014" indent="0" algn="ctr">
              <a:buNone/>
              <a:defRPr sz="64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339E7A0A-0D50-48CE-BC47-181474EC3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6ACC03C6-36D9-443D-9D0B-13605BADA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8521FFBA-87C0-4890-B34F-BF68283A1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256765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25473F5-5812-4988-B777-3DBD11915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D127AF00-27EC-484A-9BC0-9B673F1AD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22DBA730-D98D-4186-AD18-E3D070FF4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EFDA8CBC-15A0-443A-A835-5E01DE9F7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7B5EA687-2919-4CED-A574-9396DB36F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38066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415B3A50-0207-4AF1-A696-E148EA68D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3189148" y="2300288"/>
            <a:ext cx="6987123" cy="366145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425F01E0-FADF-4DA4-9680-7C7E33827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27779" y="2300288"/>
            <a:ext cx="20556319" cy="366145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9ADE5B47-896C-4C39-AB76-FB5CBEBC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9181CB4D-CFC9-4881-A4A5-1EB509089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C73B90DF-C684-41E4-B144-395E56ECC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8454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8817B68-7B7C-4B25-8204-DECB7B5C9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7E188F3A-73D1-4788-8870-8D8837261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C9F913DF-1AA1-4A7F-9327-280449685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A30610B6-6A8E-4966-A4BE-D6652074C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792D5351-AF66-40E2-9760-2FC68D48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779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4178078-29DD-4F19-8881-F7095EB5A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901" y="10771353"/>
            <a:ext cx="27948493" cy="17972243"/>
          </a:xfrm>
        </p:spPr>
        <p:txBody>
          <a:bodyPr anchor="b"/>
          <a:lstStyle>
            <a:lvl1pPr>
              <a:defRPr sz="238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D5CDE267-2B57-4519-940D-7A801AC6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0901" y="28913620"/>
            <a:ext cx="27948493" cy="9451178"/>
          </a:xfrm>
        </p:spPr>
        <p:txBody>
          <a:bodyPr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1814627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2pPr>
            <a:lvl3pPr marL="3629254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3pPr>
            <a:lvl4pPr marL="544388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7258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907313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08877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270238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451701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C721F1FE-7DB2-4793-A5FE-7057E83FC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8AB04851-478E-4952-96B1-A2C71DE8A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BBAA942D-E643-427D-932B-D5816E44A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39392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E782CBB-141D-4C2B-930D-D5038E2D8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30FE525F-E1D0-4A9E-8BC8-DFBFF6BAC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7779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C1E7EB10-566F-435B-AEBF-899B273EB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404550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EC418E53-AFC1-4CD3-90AB-B483EE088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9E3387ED-F829-43F1-9374-1A64262D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2602DD84-3CF5-4754-A546-45FEFA4B8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3601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F0408A3-09CD-4380-A7E6-CB7F1A277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999" y="2300291"/>
            <a:ext cx="27948493" cy="835104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5297CACE-AD92-46BA-BF72-3C8E1336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2000" y="10591327"/>
            <a:ext cx="13708431" cy="5190646"/>
          </a:xfrm>
        </p:spPr>
        <p:txBody>
          <a:bodyPr anchor="b"/>
          <a:lstStyle>
            <a:lvl1pPr marL="0" indent="0">
              <a:buNone/>
              <a:defRPr sz="9500" b="1"/>
            </a:lvl1pPr>
            <a:lvl2pPr marL="1814627" indent="0">
              <a:buNone/>
              <a:defRPr sz="7900" b="1"/>
            </a:lvl2pPr>
            <a:lvl3pPr marL="3629254" indent="0">
              <a:buNone/>
              <a:defRPr sz="7100" b="1"/>
            </a:lvl3pPr>
            <a:lvl4pPr marL="5443880" indent="0">
              <a:buNone/>
              <a:defRPr sz="6400" b="1"/>
            </a:lvl4pPr>
            <a:lvl5pPr marL="7258507" indent="0">
              <a:buNone/>
              <a:defRPr sz="6400" b="1"/>
            </a:lvl5pPr>
            <a:lvl6pPr marL="9073134" indent="0">
              <a:buNone/>
              <a:defRPr sz="6400" b="1"/>
            </a:lvl6pPr>
            <a:lvl7pPr marL="10887761" indent="0">
              <a:buNone/>
              <a:defRPr sz="6400" b="1"/>
            </a:lvl7pPr>
            <a:lvl8pPr marL="12702388" indent="0">
              <a:buNone/>
              <a:defRPr sz="6400" b="1"/>
            </a:lvl8pPr>
            <a:lvl9pPr marL="14517014" indent="0">
              <a:buNone/>
              <a:defRPr sz="6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2012C331-F23D-4E5B-939E-0852B3758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2000" y="15781973"/>
            <a:ext cx="13708431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39A35B92-E226-40D4-9709-98AD7C082E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404550" y="10591327"/>
            <a:ext cx="13775942" cy="5190646"/>
          </a:xfrm>
        </p:spPr>
        <p:txBody>
          <a:bodyPr anchor="b"/>
          <a:lstStyle>
            <a:lvl1pPr marL="0" indent="0">
              <a:buNone/>
              <a:defRPr sz="9500" b="1"/>
            </a:lvl1pPr>
            <a:lvl2pPr marL="1814627" indent="0">
              <a:buNone/>
              <a:defRPr sz="7900" b="1"/>
            </a:lvl2pPr>
            <a:lvl3pPr marL="3629254" indent="0">
              <a:buNone/>
              <a:defRPr sz="7100" b="1"/>
            </a:lvl3pPr>
            <a:lvl4pPr marL="5443880" indent="0">
              <a:buNone/>
              <a:defRPr sz="6400" b="1"/>
            </a:lvl4pPr>
            <a:lvl5pPr marL="7258507" indent="0">
              <a:buNone/>
              <a:defRPr sz="6400" b="1"/>
            </a:lvl5pPr>
            <a:lvl6pPr marL="9073134" indent="0">
              <a:buNone/>
              <a:defRPr sz="6400" b="1"/>
            </a:lvl6pPr>
            <a:lvl7pPr marL="10887761" indent="0">
              <a:buNone/>
              <a:defRPr sz="6400" b="1"/>
            </a:lvl7pPr>
            <a:lvl8pPr marL="12702388" indent="0">
              <a:buNone/>
              <a:defRPr sz="6400" b="1"/>
            </a:lvl8pPr>
            <a:lvl9pPr marL="14517014" indent="0">
              <a:buNone/>
              <a:defRPr sz="6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46B4A1D9-D7C0-4CB6-B5AF-4E6BFBFB63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404550" y="15781973"/>
            <a:ext cx="13775942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F9BABCFE-8AB1-4965-ACB1-657289335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4BB6EECD-7694-49B5-8000-E5BFC080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5C63695D-1A65-4E6A-B5EB-282DEAC43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9450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2C7C06C-0010-4DA5-AF25-6FFC02896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F70A0ED6-6CD1-4B47-9471-005A0C972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7F1F6EEA-863F-4962-92AC-F1FE8D0E2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E88E52B8-A455-4D93-93F2-282B130C5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6406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A5FB9955-665F-4C0C-BCC7-94041AE3A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27BBE990-A057-4915-A251-66601C69B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479EA2B3-1241-481C-AB0B-CA8150740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9207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769B8D1-D17B-40CF-9E68-28B19A00F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127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3C0BE059-CA7C-4C18-9797-3A78202A0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>
              <a:defRPr sz="12700"/>
            </a:lvl1pPr>
            <a:lvl2pPr>
              <a:defRPr sz="11100"/>
            </a:lvl2pPr>
            <a:lvl3pPr>
              <a:defRPr sz="95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59FE5DD1-6BD7-4914-AF49-EC18D2631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6400"/>
            </a:lvl1pPr>
            <a:lvl2pPr marL="1814627" indent="0">
              <a:buNone/>
              <a:defRPr sz="5600"/>
            </a:lvl2pPr>
            <a:lvl3pPr marL="3629254" indent="0">
              <a:buNone/>
              <a:defRPr sz="4800"/>
            </a:lvl3pPr>
            <a:lvl4pPr marL="5443880" indent="0">
              <a:buNone/>
              <a:defRPr sz="4000"/>
            </a:lvl4pPr>
            <a:lvl5pPr marL="7258507" indent="0">
              <a:buNone/>
              <a:defRPr sz="4000"/>
            </a:lvl5pPr>
            <a:lvl6pPr marL="9073134" indent="0">
              <a:buNone/>
              <a:defRPr sz="4000"/>
            </a:lvl6pPr>
            <a:lvl7pPr marL="10887761" indent="0">
              <a:buNone/>
              <a:defRPr sz="4000"/>
            </a:lvl7pPr>
            <a:lvl8pPr marL="12702388" indent="0">
              <a:buNone/>
              <a:defRPr sz="4000"/>
            </a:lvl8pPr>
            <a:lvl9pPr marL="14517014" indent="0">
              <a:buNone/>
              <a:defRPr sz="4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E23DE40E-17D3-4D7A-9D79-A186C0ECB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93A7EAD8-B291-4A47-8252-5AB0848B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B1DC565D-9FA1-4D07-B2CF-3BAF495E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4752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84C9258-28CD-47A9-A276-1E2262EF1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127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98CCB994-E641-4A2F-98E4-6CA154DA92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 marL="0" indent="0">
              <a:buNone/>
              <a:defRPr sz="12700"/>
            </a:lvl1pPr>
            <a:lvl2pPr marL="1814627" indent="0">
              <a:buNone/>
              <a:defRPr sz="11100"/>
            </a:lvl2pPr>
            <a:lvl3pPr marL="3629254" indent="0">
              <a:buNone/>
              <a:defRPr sz="9500"/>
            </a:lvl3pPr>
            <a:lvl4pPr marL="5443880" indent="0">
              <a:buNone/>
              <a:defRPr sz="7900"/>
            </a:lvl4pPr>
            <a:lvl5pPr marL="7258507" indent="0">
              <a:buNone/>
              <a:defRPr sz="7900"/>
            </a:lvl5pPr>
            <a:lvl6pPr marL="9073134" indent="0">
              <a:buNone/>
              <a:defRPr sz="7900"/>
            </a:lvl6pPr>
            <a:lvl7pPr marL="10887761" indent="0">
              <a:buNone/>
              <a:defRPr sz="7900"/>
            </a:lvl7pPr>
            <a:lvl8pPr marL="12702388" indent="0">
              <a:buNone/>
              <a:defRPr sz="7900"/>
            </a:lvl8pPr>
            <a:lvl9pPr marL="14517014" indent="0">
              <a:buNone/>
              <a:defRPr sz="79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EB378BF8-8CCD-4736-A27A-1DAA44EF2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6400"/>
            </a:lvl1pPr>
            <a:lvl2pPr marL="1814627" indent="0">
              <a:buNone/>
              <a:defRPr sz="5600"/>
            </a:lvl2pPr>
            <a:lvl3pPr marL="3629254" indent="0">
              <a:buNone/>
              <a:defRPr sz="4800"/>
            </a:lvl3pPr>
            <a:lvl4pPr marL="5443880" indent="0">
              <a:buNone/>
              <a:defRPr sz="4000"/>
            </a:lvl4pPr>
            <a:lvl5pPr marL="7258507" indent="0">
              <a:buNone/>
              <a:defRPr sz="4000"/>
            </a:lvl5pPr>
            <a:lvl6pPr marL="9073134" indent="0">
              <a:buNone/>
              <a:defRPr sz="4000"/>
            </a:lvl6pPr>
            <a:lvl7pPr marL="10887761" indent="0">
              <a:buNone/>
              <a:defRPr sz="4000"/>
            </a:lvl7pPr>
            <a:lvl8pPr marL="12702388" indent="0">
              <a:buNone/>
              <a:defRPr sz="4000"/>
            </a:lvl8pPr>
            <a:lvl9pPr marL="14517014" indent="0">
              <a:buNone/>
              <a:defRPr sz="4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2ED38984-C2CF-4B75-9384-11157382F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11BC665F-9F86-418A-A7E2-3BAF0B3BC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AEC8A812-E800-4552-95A8-4116663F4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24760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0DE77DF1-2437-4C9D-9C2A-4F286B9D9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779" y="2300291"/>
            <a:ext cx="27948493" cy="8351047"/>
          </a:xfrm>
          <a:prstGeom prst="rect">
            <a:avLst/>
          </a:prstGeom>
        </p:spPr>
        <p:txBody>
          <a:bodyPr vert="horz" lIns="362925" tIns="181463" rIns="362925" bIns="181463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40EE54E3-8C7C-4B46-B06F-0BBCF2D9E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7779" y="11501438"/>
            <a:ext cx="27948493" cy="27413429"/>
          </a:xfrm>
          <a:prstGeom prst="rect">
            <a:avLst/>
          </a:prstGeom>
        </p:spPr>
        <p:txBody>
          <a:bodyPr vert="horz" lIns="362925" tIns="181463" rIns="362925" bIns="181463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84F200B9-F487-4DD3-BCF2-8C8F3E3D9F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27779" y="40045008"/>
            <a:ext cx="7290911" cy="2300288"/>
          </a:xfrm>
          <a:prstGeom prst="rect">
            <a:avLst/>
          </a:prstGeom>
        </p:spPr>
        <p:txBody>
          <a:bodyPr vert="horz" lIns="362925" tIns="181463" rIns="362925" bIns="181463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C88683C5-E96A-4FF1-90F6-C1A43569FE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33842" y="40045008"/>
            <a:ext cx="10936367" cy="2300288"/>
          </a:xfrm>
          <a:prstGeom prst="rect">
            <a:avLst/>
          </a:prstGeom>
        </p:spPr>
        <p:txBody>
          <a:bodyPr vert="horz" lIns="362925" tIns="181463" rIns="362925" bIns="181463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4AEB325E-1863-4EAC-B7EA-138572F88D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85360" y="40045008"/>
            <a:ext cx="7290911" cy="2300288"/>
          </a:xfrm>
          <a:prstGeom prst="rect">
            <a:avLst/>
          </a:prstGeom>
        </p:spPr>
        <p:txBody>
          <a:bodyPr vert="horz" lIns="362925" tIns="181463" rIns="362925" bIns="181463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378331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629254" rtl="0" eaLnBrk="1" latinLnBrk="0" hangingPunct="1">
        <a:lnSpc>
          <a:spcPct val="90000"/>
        </a:lnSpc>
        <a:spcBef>
          <a:spcPct val="0"/>
        </a:spcBef>
        <a:buNone/>
        <a:defRPr sz="1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7313" indent="-907313" algn="l" defTabSz="3629254" rtl="0" eaLnBrk="1" latinLnBrk="0" hangingPunct="1">
        <a:lnSpc>
          <a:spcPct val="90000"/>
        </a:lnSpc>
        <a:spcBef>
          <a:spcPts val="3969"/>
        </a:spcBef>
        <a:buFont typeface="Arial" panose="020B0604020202020204" pitchFamily="34" charset="0"/>
        <a:buChar char="•"/>
        <a:defRPr sz="1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1940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4536567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3pPr>
      <a:lvl4pPr marL="6351194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8165821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9980447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1795074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3609701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5424328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814627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2pPr>
      <a:lvl3pPr marL="3629254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443880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258507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9073134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887761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702388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4517014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02025" y="2300291"/>
            <a:ext cx="21600000" cy="3562627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pt-BR" sz="8900" b="1" dirty="0" smtClean="0">
                <a:latin typeface="Arial Nova" panose="020B0504020202020204" pitchFamily="34" charset="0"/>
              </a:rPr>
              <a:t/>
            </a:r>
            <a:br>
              <a:rPr lang="pt-BR" sz="8900" b="1" dirty="0" smtClean="0">
                <a:latin typeface="Arial Nova" panose="020B0504020202020204" pitchFamily="34" charset="0"/>
              </a:rPr>
            </a:br>
            <a:r>
              <a:rPr lang="pt-BR" sz="8900" b="1" dirty="0" smtClean="0">
                <a:latin typeface="Arial Nova" panose="020B0504020202020204" pitchFamily="34" charset="0"/>
              </a:rPr>
              <a:t/>
            </a:r>
            <a:br>
              <a:rPr lang="pt-BR" sz="8900" b="1" dirty="0" smtClean="0">
                <a:latin typeface="Arial Nova" panose="020B0504020202020204" pitchFamily="34" charset="0"/>
              </a:rPr>
            </a:br>
            <a:r>
              <a:rPr lang="pt-BR" sz="10000" b="1" dirty="0" smtClean="0">
                <a:latin typeface="Arial Nova" panose="020B0504020202020204" pitchFamily="34" charset="0"/>
              </a:rPr>
              <a:t>O título deve ter o máximo de quinze termos:</a:t>
            </a:r>
            <a:r>
              <a:rPr lang="pt-BR" sz="8900" b="1" dirty="0" smtClean="0">
                <a:latin typeface="Arial Nova" panose="020B0504020202020204" pitchFamily="34" charset="0"/>
              </a:rPr>
              <a:t/>
            </a:r>
            <a:br>
              <a:rPr lang="pt-BR" sz="8900" b="1" dirty="0" smtClean="0">
                <a:latin typeface="Arial Nova" panose="020B0504020202020204" pitchFamily="34" charset="0"/>
              </a:rPr>
            </a:br>
            <a:r>
              <a:rPr lang="pt-BR" sz="8000" dirty="0" smtClean="0">
                <a:latin typeface="Arial Nova" panose="020B0504020202020204" pitchFamily="34" charset="0"/>
              </a:rPr>
              <a:t>incluindo artigos, preposições e conjunções</a:t>
            </a:r>
            <a:br>
              <a:rPr lang="pt-BR" sz="8000" dirty="0" smtClean="0">
                <a:latin typeface="Arial Nova" panose="020B0504020202020204" pitchFamily="34" charset="0"/>
              </a:rPr>
            </a:br>
            <a:r>
              <a:rPr lang="pt-BR" sz="10000" dirty="0" smtClean="0">
                <a:latin typeface="Arial Nova" panose="020B0504020202020204" pitchFamily="34" charset="0"/>
              </a:rPr>
              <a:t/>
            </a:r>
            <a:br>
              <a:rPr lang="pt-BR" sz="10000" dirty="0" smtClean="0">
                <a:latin typeface="Arial Nova" panose="020B0504020202020204" pitchFamily="34" charset="0"/>
              </a:rPr>
            </a:br>
            <a:endParaRPr lang="pt-BR" sz="10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ln w="57150">
            <a:solidFill>
              <a:srgbClr val="CC0066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INTRODUÇÃO</a:t>
            </a:r>
          </a:p>
          <a:p>
            <a:pPr marL="342900" indent="-342900">
              <a:lnSpc>
                <a:spcPct val="100000"/>
              </a:lnSpc>
            </a:pP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Em todos os Tópicos, adotar:</a:t>
            </a:r>
          </a:p>
          <a:p>
            <a:pPr marL="342900" indent="-342900">
              <a:lnSpc>
                <a:spcPct val="100000"/>
              </a:lnSpc>
            </a:pP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Normas: APA.</a:t>
            </a:r>
          </a:p>
          <a:p>
            <a:pPr marL="342900" indent="-342900">
              <a:lnSpc>
                <a:spcPct val="100000"/>
              </a:lnSpc>
            </a:pP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Textos alinhados à esquerda.</a:t>
            </a:r>
          </a:p>
          <a:p>
            <a:pPr marL="342900" indent="-342900">
              <a:lnSpc>
                <a:spcPct val="100000"/>
              </a:lnSpc>
            </a:pP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Fonte: </a:t>
            </a:r>
            <a:r>
              <a:rPr lang="pt-BR" sz="4000" dirty="0" err="1" smtClean="0">
                <a:latin typeface="Arial Nova"/>
                <a:cs typeface="Arial" panose="020B0604020202020204" pitchFamily="34" charset="0"/>
              </a:rPr>
              <a:t>Arial</a:t>
            </a: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 ou </a:t>
            </a:r>
            <a:r>
              <a:rPr lang="pt-BR" sz="4000" dirty="0" err="1" smtClean="0">
                <a:latin typeface="Arial Nova"/>
                <a:cs typeface="Arial" panose="020B0604020202020204" pitchFamily="34" charset="0"/>
              </a:rPr>
              <a:t>Arial</a:t>
            </a: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 Nova.</a:t>
            </a:r>
          </a:p>
          <a:p>
            <a:pPr marL="342900" indent="-342900">
              <a:lnSpc>
                <a:spcPct val="100000"/>
              </a:lnSpc>
            </a:pP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Tamanho mínimo – Fonte - Tópico: 40 </a:t>
            </a:r>
            <a:r>
              <a:rPr lang="pt-BR" sz="4000" dirty="0" err="1" smtClean="0">
                <a:latin typeface="Arial Nova"/>
                <a:cs typeface="Arial" panose="020B0604020202020204" pitchFamily="34" charset="0"/>
              </a:rPr>
              <a:t>pt</a:t>
            </a: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.</a:t>
            </a:r>
          </a:p>
          <a:p>
            <a:pPr marL="2157527" lvl="2" indent="-342900">
              <a:lnSpc>
                <a:spcPct val="100000"/>
              </a:lnSpc>
              <a:spcBef>
                <a:spcPts val="3969"/>
              </a:spcBef>
            </a:pPr>
            <a:r>
              <a:rPr lang="pt-BR" sz="3500" dirty="0" smtClean="0">
                <a:latin typeface="Arial Nova"/>
                <a:cs typeface="Arial" panose="020B0604020202020204" pitchFamily="34" charset="0"/>
              </a:rPr>
              <a:t>Tamanho mínimo – Fonte - Subtópicos: 35pt.</a:t>
            </a:r>
          </a:p>
          <a:p>
            <a:pPr marL="342900" indent="-342900">
              <a:lnSpc>
                <a:spcPct val="100000"/>
              </a:lnSpc>
            </a:pP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Contraste:</a:t>
            </a:r>
          </a:p>
          <a:p>
            <a:pPr marL="2157527" lvl="1" indent="-342900">
              <a:lnSpc>
                <a:spcPct val="100000"/>
              </a:lnSpc>
            </a:pPr>
            <a:r>
              <a:rPr lang="pt-BR" sz="3500" dirty="0" smtClean="0">
                <a:latin typeface="Arial Nova"/>
                <a:cs typeface="Arial" panose="020B0604020202020204" pitchFamily="34" charset="0"/>
              </a:rPr>
              <a:t>Fundo Claro com Textos em letras escuras.</a:t>
            </a:r>
          </a:p>
          <a:p>
            <a:pPr marL="2157527" lvl="1" indent="-342900">
              <a:lnSpc>
                <a:spcPct val="100000"/>
              </a:lnSpc>
            </a:pPr>
            <a:r>
              <a:rPr lang="pt-BR" sz="3500" dirty="0" smtClean="0">
                <a:latin typeface="Arial Nova"/>
                <a:cs typeface="Arial" panose="020B0604020202020204" pitchFamily="34" charset="0"/>
              </a:rPr>
              <a:t>Fundo Escuro com Textos em letras claras.</a:t>
            </a:r>
          </a:p>
          <a:p>
            <a:pPr marL="342900" indent="-342900">
              <a:lnSpc>
                <a:spcPct val="100000"/>
              </a:lnSpc>
            </a:pP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Desencorajamos a utilização de Fontes Sombreadas.</a:t>
            </a:r>
          </a:p>
          <a:p>
            <a:pPr marL="342900" indent="-342900">
              <a:spcAft>
                <a:spcPts val="600"/>
              </a:spcAft>
            </a:pPr>
            <a:endParaRPr lang="pt-BR" sz="4000" dirty="0" smtClean="0">
              <a:latin typeface="Arial Nova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OBJETIVOS</a:t>
            </a:r>
          </a:p>
          <a:p>
            <a:pPr marL="342900" lvl="0" indent="-342900">
              <a:lnSpc>
                <a:spcPct val="100000"/>
              </a:lnSpc>
            </a:pP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Em todos os Tópicos, adotar o que consta na INTRODUÇÃO</a:t>
            </a:r>
          </a:p>
          <a:p>
            <a:pPr marL="342900" indent="-342900">
              <a:spcAft>
                <a:spcPts val="600"/>
              </a:spcAft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MÉTODO (ou DESENVOLVIMENTO – para Relatos de Experiência)</a:t>
            </a:r>
          </a:p>
          <a:p>
            <a:pPr marL="342900" lvl="0" indent="-342900">
              <a:lnSpc>
                <a:spcPct val="100000"/>
              </a:lnSpc>
            </a:pP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Em todos os Tópicos, adotar o que consta na INTRODUÇÃO</a:t>
            </a:r>
          </a:p>
          <a:p>
            <a:pPr marL="342900" indent="-342900">
              <a:spcAft>
                <a:spcPts val="600"/>
              </a:spcAft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</a:pPr>
            <a:endParaRPr lang="pt-BR" sz="4000" dirty="0" smtClean="0">
              <a:latin typeface="Arial Nova"/>
              <a:cs typeface="Arial" panose="020B0604020202020204" pitchFamily="34" charset="0"/>
            </a:endParaRPr>
          </a:p>
          <a:p>
            <a:pPr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ln w="57150">
            <a:solidFill>
              <a:srgbClr val="CC0066"/>
            </a:solidFill>
          </a:ln>
        </p:spPr>
        <p:txBody>
          <a:bodyPr>
            <a:normAutofit/>
          </a:bodyPr>
          <a:lstStyle/>
          <a:p>
            <a:pPr marL="342900" indent="-342900">
              <a:spcAft>
                <a:spcPts val="600"/>
              </a:spcAft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MÉTODO (ou DESENVOLVIMENTO – para Relatos de Experiência)</a:t>
            </a:r>
          </a:p>
          <a:p>
            <a:pPr marL="342900" lvl="0" indent="-342900">
              <a:lnSpc>
                <a:spcPct val="100000"/>
              </a:lnSpc>
            </a:pP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Em todos os Tópicos, adotar o que consta na INTRODUÇÃO</a:t>
            </a:r>
          </a:p>
          <a:p>
            <a:pPr marL="342900" lvl="0" indent="-342900">
              <a:lnSpc>
                <a:spcPct val="100000"/>
              </a:lnSpc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CONSIDERAÇÕES</a:t>
            </a:r>
          </a:p>
          <a:p>
            <a:pPr marL="342900" lvl="0" indent="-342900">
              <a:lnSpc>
                <a:spcPct val="100000"/>
              </a:lnSpc>
            </a:pP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Em todos os Tópicos, adotar o que consta na INTRODUÇÃO</a:t>
            </a:r>
          </a:p>
          <a:p>
            <a:pPr marL="342900" lvl="0" indent="-342900">
              <a:lnSpc>
                <a:spcPct val="100000"/>
              </a:lnSpc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REFERÊNCIAS</a:t>
            </a:r>
          </a:p>
          <a:p>
            <a:pPr marL="342900" lvl="0" indent="-342900">
              <a:lnSpc>
                <a:spcPct val="100000"/>
              </a:lnSpc>
            </a:pP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Em todos os Tópicos, adotar o que consta na INTRODUÇÃO</a:t>
            </a: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b="1" dirty="0" smtClean="0">
              <a:latin typeface="Arial Nova"/>
              <a:cs typeface="Arial" panose="020B0604020202020204" pitchFamily="34" charset="0"/>
            </a:endParaRPr>
          </a:p>
          <a:p>
            <a:pPr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3210895" y="6097961"/>
            <a:ext cx="16202025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pt-BR" sz="2800" dirty="0" smtClean="0">
                <a:latin typeface="Arial Nova" panose="020B0504020202020204" pitchFamily="34" charset="0"/>
              </a:rPr>
              <a:t>Autor/a 1 (Apenas o primeiro nome ÚLTIMO SOBRENOME)</a:t>
            </a:r>
            <a:br>
              <a:rPr lang="pt-BR" sz="2800" dirty="0" smtClean="0">
                <a:latin typeface="Arial Nova" panose="020B0504020202020204" pitchFamily="34" charset="0"/>
              </a:rPr>
            </a:br>
            <a:r>
              <a:rPr lang="pt-BR" sz="2800" dirty="0" smtClean="0">
                <a:latin typeface="Arial Nova" panose="020B0504020202020204" pitchFamily="34" charset="0"/>
              </a:rPr>
              <a:t>Autor/a 2 (Apenas o primeiro nome ÚLTIMO SOBRENOME)</a:t>
            </a:r>
            <a:br>
              <a:rPr lang="pt-BR" sz="2800" dirty="0" smtClean="0">
                <a:latin typeface="Arial Nova" panose="020B0504020202020204" pitchFamily="34" charset="0"/>
              </a:rPr>
            </a:br>
            <a:r>
              <a:rPr lang="pt-BR" sz="2800" dirty="0" smtClean="0">
                <a:latin typeface="Arial Nova" panose="020B0504020202020204" pitchFamily="34" charset="0"/>
              </a:rPr>
              <a:t>Autor/a 3 (Apenas o primeiro nome ÚLTIMO SOBRENOME)</a:t>
            </a:r>
            <a:br>
              <a:rPr lang="pt-BR" sz="2800" dirty="0" smtClean="0">
                <a:latin typeface="Arial Nova" panose="020B0504020202020204" pitchFamily="34" charset="0"/>
              </a:rPr>
            </a:br>
            <a:r>
              <a:rPr lang="pt-BR" sz="2800" dirty="0" smtClean="0">
                <a:latin typeface="Arial Nova" panose="020B0504020202020204" pitchFamily="34" charset="0"/>
              </a:rPr>
              <a:t>Autor/a 4 / Orientador/a (Apenas o primeiro nome ÚLTIMO SOBRENOME</a:t>
            </a:r>
            <a:endParaRPr lang="pt-BR" sz="2800" dirty="0"/>
          </a:p>
        </p:txBody>
      </p:sp>
      <p:pic>
        <p:nvPicPr>
          <p:cNvPr id="7" name="Picture 2" descr="C:\Users\Pessoa nova\Downloads\Branco Pequeno 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44717"/>
            <a:ext cx="4791101" cy="2304000"/>
          </a:xfrm>
          <a:prstGeom prst="rect">
            <a:avLst/>
          </a:prstGeom>
          <a:noFill/>
        </p:spPr>
      </p:pic>
      <p:sp>
        <p:nvSpPr>
          <p:cNvPr id="1026" name="AutoShape 2" descr="blob:https://web.whatsapp.com/46c30673-7c20-4b70-b4d6-c5279171d95e"/>
          <p:cNvSpPr>
            <a:spLocks noChangeAspect="1" noChangeArrowheads="1"/>
          </p:cNvSpPr>
          <p:nvPr/>
        </p:nvSpPr>
        <p:spPr bwMode="auto">
          <a:xfrm>
            <a:off x="155575" y="-136525"/>
            <a:ext cx="277813" cy="2778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482" name="AutoShape 2" descr="blob:https://web.whatsapp.com/33bd089b-7446-4f28-bdd7-85bfaa60395e"/>
          <p:cNvSpPr>
            <a:spLocks noChangeAspect="1" noChangeArrowheads="1"/>
          </p:cNvSpPr>
          <p:nvPr/>
        </p:nvSpPr>
        <p:spPr bwMode="auto">
          <a:xfrm>
            <a:off x="155575" y="-136525"/>
            <a:ext cx="277813" cy="2778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Subtítulo 2">
            <a:extLst>
              <a:ext uri="{FF2B5EF4-FFF2-40B4-BE49-F238E27FC236}">
                <a16:creationId xmlns="" xmlns:a16="http://schemas.microsoft.com/office/drawing/2014/main" id="{76AB064F-1F13-4962-B425-5374EA1C2C10}"/>
              </a:ext>
            </a:extLst>
          </p:cNvPr>
          <p:cNvSpPr txBox="1">
            <a:spLocks/>
          </p:cNvSpPr>
          <p:nvPr/>
        </p:nvSpPr>
        <p:spPr>
          <a:xfrm>
            <a:off x="23770187" y="8558103"/>
            <a:ext cx="5580185" cy="1500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2500" dirty="0">
                <a:latin typeface="Arial Nova"/>
                <a:cs typeface="Arial" panose="020B0604020202020204" pitchFamily="34" charset="0"/>
              </a:rPr>
              <a:t>Agência Financiadora (Se houver): SIGLA OU LOGO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2500" dirty="0">
                <a:latin typeface="Arial Nova"/>
                <a:cs typeface="Arial" panose="020B0604020202020204" pitchFamily="34" charset="0"/>
              </a:rPr>
              <a:t>Nº do Processo (Opcional):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 t="3126" r="-13" b="11108"/>
          <a:stretch>
            <a:fillRect/>
          </a:stretch>
        </p:blipFill>
        <p:spPr bwMode="auto">
          <a:xfrm>
            <a:off x="0" y="39174817"/>
            <a:ext cx="32404050" cy="399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</TotalTime>
  <Words>171</Words>
  <Application>Microsoft Office PowerPoint</Application>
  <PresentationFormat>Personalizar</PresentationFormat>
  <Paragraphs>41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  O título deve ter o máximo de quinze termos: incluindo artigos, preposições e conjunções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Leonardo Santos Amâncio Cabral</dc:creator>
  <cp:lastModifiedBy>Pessoa nova</cp:lastModifiedBy>
  <cp:revision>27</cp:revision>
  <dcterms:created xsi:type="dcterms:W3CDTF">2021-06-15T11:15:43Z</dcterms:created>
  <dcterms:modified xsi:type="dcterms:W3CDTF">2023-08-31T14:05:24Z</dcterms:modified>
</cp:coreProperties>
</file>