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7833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adotar: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Normas: APA.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Textos alinhados à esquerda.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Fonte: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 ou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 Nova.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Tamanho mínimo – Fonte - Tópico: 40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pt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.</a:t>
            </a:r>
          </a:p>
          <a:p>
            <a:pPr marL="2157527" lvl="2" indent="-342900">
              <a:lnSpc>
                <a:spcPct val="100000"/>
              </a:lnSpc>
              <a:spcBef>
                <a:spcPts val="3969"/>
              </a:spcBef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Tamanho mínimo – Fonte - Subtópicos: 35pt.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Contraste: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Fundo Claro com Textos em letras escuras.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Fundo Escuro com Textos em letras claras.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Desencorajamos a utilização de Fontes Sombreadas.</a:t>
            </a: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OBJETIVOS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171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27</cp:revision>
  <dcterms:created xsi:type="dcterms:W3CDTF">2021-06-15T11:15:43Z</dcterms:created>
  <dcterms:modified xsi:type="dcterms:W3CDTF">2023-08-31T14:05:24Z</dcterms:modified>
</cp:coreProperties>
</file>