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32404050" cy="43205400"/>
  <p:notesSz cx="6858000" cy="9144000"/>
  <p:defaultTextStyle>
    <a:defPPr>
      <a:defRPr lang="pt-BR"/>
    </a:defPPr>
    <a:lvl1pPr marL="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1pPr>
    <a:lvl2pPr marL="181462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2pPr>
    <a:lvl3pPr marL="362925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3pPr>
    <a:lvl4pPr marL="5443880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4pPr>
    <a:lvl5pPr marL="7258507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5pPr>
    <a:lvl6pPr marL="907313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6pPr>
    <a:lvl7pPr marL="10887761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7pPr>
    <a:lvl8pPr marL="12702388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8pPr>
    <a:lvl9pPr marL="14517014" algn="l" defTabSz="3629254" rtl="0" eaLnBrk="1" latinLnBrk="0" hangingPunct="1">
      <a:defRPr sz="7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814" y="-7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50506" y="7070887"/>
            <a:ext cx="24303038" cy="15041880"/>
          </a:xfrm>
        </p:spPr>
        <p:txBody>
          <a:bodyPr anchor="b"/>
          <a:lstStyle>
            <a:lvl1pPr algn="ctr"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50506" y="22692839"/>
            <a:ext cx="24303038" cy="10431301"/>
          </a:xfrm>
        </p:spPr>
        <p:txBody>
          <a:bodyPr/>
          <a:lstStyle>
            <a:lvl1pPr marL="0" indent="0" algn="ctr">
              <a:buNone/>
              <a:defRPr sz="9500"/>
            </a:lvl1pPr>
            <a:lvl2pPr marL="1814627" indent="0" algn="ctr">
              <a:buNone/>
              <a:defRPr sz="7900"/>
            </a:lvl2pPr>
            <a:lvl3pPr marL="3629254" indent="0" algn="ctr">
              <a:buNone/>
              <a:defRPr sz="7100"/>
            </a:lvl3pPr>
            <a:lvl4pPr marL="5443880" indent="0" algn="ctr">
              <a:buNone/>
              <a:defRPr sz="6400"/>
            </a:lvl4pPr>
            <a:lvl5pPr marL="7258507" indent="0" algn="ctr">
              <a:buNone/>
              <a:defRPr sz="6400"/>
            </a:lvl5pPr>
            <a:lvl6pPr marL="9073134" indent="0" algn="ctr">
              <a:buNone/>
              <a:defRPr sz="6400"/>
            </a:lvl6pPr>
            <a:lvl7pPr marL="10887761" indent="0" algn="ctr">
              <a:buNone/>
              <a:defRPr sz="6400"/>
            </a:lvl7pPr>
            <a:lvl8pPr marL="12702388" indent="0" algn="ctr">
              <a:buNone/>
              <a:defRPr sz="6400"/>
            </a:lvl8pPr>
            <a:lvl9pPr marL="14517014" indent="0" algn="ctr">
              <a:buNone/>
              <a:defRPr sz="64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9148" y="2300288"/>
            <a:ext cx="6987123" cy="366145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779" y="2300288"/>
            <a:ext cx="20556319" cy="366145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01" y="10771353"/>
            <a:ext cx="27948493" cy="17972243"/>
          </a:xfrm>
        </p:spPr>
        <p:txBody>
          <a:bodyPr anchor="b"/>
          <a:lstStyle>
            <a:lvl1pPr>
              <a:defRPr sz="238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901" y="28913620"/>
            <a:ext cx="27948493" cy="9451178"/>
          </a:xfrm>
        </p:spPr>
        <p:txBody>
          <a:bodyPr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1814627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2pPr>
            <a:lvl3pPr marL="3629254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54438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258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0731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8877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7023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51701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779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4550" y="11501438"/>
            <a:ext cx="13771721" cy="274134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999" y="2300291"/>
            <a:ext cx="27948493" cy="83510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2000" y="10591327"/>
            <a:ext cx="13708431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2000" y="15781973"/>
            <a:ext cx="13708431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4550" y="10591327"/>
            <a:ext cx="13775942" cy="5190646"/>
          </a:xfrm>
        </p:spPr>
        <p:txBody>
          <a:bodyPr anchor="b"/>
          <a:lstStyle>
            <a:lvl1pPr marL="0" indent="0">
              <a:buNone/>
              <a:defRPr sz="9500" b="1"/>
            </a:lvl1pPr>
            <a:lvl2pPr marL="1814627" indent="0">
              <a:buNone/>
              <a:defRPr sz="7900" b="1"/>
            </a:lvl2pPr>
            <a:lvl3pPr marL="3629254" indent="0">
              <a:buNone/>
              <a:defRPr sz="7100" b="1"/>
            </a:lvl3pPr>
            <a:lvl4pPr marL="5443880" indent="0">
              <a:buNone/>
              <a:defRPr sz="6400" b="1"/>
            </a:lvl4pPr>
            <a:lvl5pPr marL="7258507" indent="0">
              <a:buNone/>
              <a:defRPr sz="6400" b="1"/>
            </a:lvl5pPr>
            <a:lvl6pPr marL="9073134" indent="0">
              <a:buNone/>
              <a:defRPr sz="6400" b="1"/>
            </a:lvl6pPr>
            <a:lvl7pPr marL="10887761" indent="0">
              <a:buNone/>
              <a:defRPr sz="6400" b="1"/>
            </a:lvl7pPr>
            <a:lvl8pPr marL="12702388" indent="0">
              <a:buNone/>
              <a:defRPr sz="6400" b="1"/>
            </a:lvl8pPr>
            <a:lvl9pPr marL="14517014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4550" y="15781973"/>
            <a:ext cx="13775942" cy="232129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>
              <a:defRPr sz="12700"/>
            </a:lvl1pPr>
            <a:lvl2pPr>
              <a:defRPr sz="11100"/>
            </a:lvl2pPr>
            <a:lvl3pPr>
              <a:defRPr sz="9500"/>
            </a:lvl3pPr>
            <a:lvl4pPr>
              <a:defRPr sz="7900"/>
            </a:lvl4pPr>
            <a:lvl5pPr>
              <a:defRPr sz="7900"/>
            </a:lvl5pPr>
            <a:lvl6pPr>
              <a:defRPr sz="7900"/>
            </a:lvl6pPr>
            <a:lvl7pPr>
              <a:defRPr sz="7900"/>
            </a:lvl7pPr>
            <a:lvl8pPr>
              <a:defRPr sz="7900"/>
            </a:lvl8pPr>
            <a:lvl9pPr>
              <a:defRPr sz="79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000" y="2880360"/>
            <a:ext cx="10451149" cy="10081260"/>
          </a:xfrm>
        </p:spPr>
        <p:txBody>
          <a:bodyPr anchor="b"/>
          <a:lstStyle>
            <a:lvl1pPr>
              <a:defRPr sz="127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5942" y="6220780"/>
            <a:ext cx="16404550" cy="30703838"/>
          </a:xfrm>
        </p:spPr>
        <p:txBody>
          <a:bodyPr/>
          <a:lstStyle>
            <a:lvl1pPr marL="0" indent="0">
              <a:buNone/>
              <a:defRPr sz="12700"/>
            </a:lvl1pPr>
            <a:lvl2pPr marL="1814627" indent="0">
              <a:buNone/>
              <a:defRPr sz="11100"/>
            </a:lvl2pPr>
            <a:lvl3pPr marL="3629254" indent="0">
              <a:buNone/>
              <a:defRPr sz="9500"/>
            </a:lvl3pPr>
            <a:lvl4pPr marL="5443880" indent="0">
              <a:buNone/>
              <a:defRPr sz="7900"/>
            </a:lvl4pPr>
            <a:lvl5pPr marL="7258507" indent="0">
              <a:buNone/>
              <a:defRPr sz="7900"/>
            </a:lvl5pPr>
            <a:lvl6pPr marL="9073134" indent="0">
              <a:buNone/>
              <a:defRPr sz="7900"/>
            </a:lvl6pPr>
            <a:lvl7pPr marL="10887761" indent="0">
              <a:buNone/>
              <a:defRPr sz="7900"/>
            </a:lvl7pPr>
            <a:lvl8pPr marL="12702388" indent="0">
              <a:buNone/>
              <a:defRPr sz="7900"/>
            </a:lvl8pPr>
            <a:lvl9pPr marL="14517014" indent="0">
              <a:buNone/>
              <a:defRPr sz="79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2000" y="12961620"/>
            <a:ext cx="10451149" cy="24013004"/>
          </a:xfrm>
        </p:spPr>
        <p:txBody>
          <a:bodyPr/>
          <a:lstStyle>
            <a:lvl1pPr marL="0" indent="0">
              <a:buNone/>
              <a:defRPr sz="6400"/>
            </a:lvl1pPr>
            <a:lvl2pPr marL="1814627" indent="0">
              <a:buNone/>
              <a:defRPr sz="5600"/>
            </a:lvl2pPr>
            <a:lvl3pPr marL="3629254" indent="0">
              <a:buNone/>
              <a:defRPr sz="4800"/>
            </a:lvl3pPr>
            <a:lvl4pPr marL="5443880" indent="0">
              <a:buNone/>
              <a:defRPr sz="4000"/>
            </a:lvl4pPr>
            <a:lvl5pPr marL="7258507" indent="0">
              <a:buNone/>
              <a:defRPr sz="4000"/>
            </a:lvl5pPr>
            <a:lvl6pPr marL="9073134" indent="0">
              <a:buNone/>
              <a:defRPr sz="4000"/>
            </a:lvl6pPr>
            <a:lvl7pPr marL="10887761" indent="0">
              <a:buNone/>
              <a:defRPr sz="4000"/>
            </a:lvl7pPr>
            <a:lvl8pPr marL="12702388" indent="0">
              <a:buNone/>
              <a:defRPr sz="4000"/>
            </a:lvl8pPr>
            <a:lvl9pPr marL="14517014" indent="0">
              <a:buNone/>
              <a:defRPr sz="4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</p:spPr>
        <p:txBody>
          <a:bodyPr vert="horz" lIns="362925" tIns="181463" rIns="362925" bIns="18146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</p:spPr>
        <p:txBody>
          <a:bodyPr vert="horz" lIns="362925" tIns="181463" rIns="362925" bIns="181463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17/10/2023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</p:spPr>
        <p:txBody>
          <a:bodyPr vert="horz" lIns="362925" tIns="181463" rIns="362925" bIns="181463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378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629254" rtl="0" eaLnBrk="1" latinLnBrk="0" hangingPunct="1">
        <a:lnSpc>
          <a:spcPct val="90000"/>
        </a:lnSpc>
        <a:spcBef>
          <a:spcPct val="0"/>
        </a:spcBef>
        <a:buNone/>
        <a:defRPr sz="1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313" indent="-907313" algn="l" defTabSz="3629254" rtl="0" eaLnBrk="1" latinLnBrk="0" hangingPunct="1">
        <a:lnSpc>
          <a:spcPct val="90000"/>
        </a:lnSpc>
        <a:spcBef>
          <a:spcPts val="3969"/>
        </a:spcBef>
        <a:buFont typeface="Arial" panose="020B0604020202020204" pitchFamily="34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1940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53656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635119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816582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980447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1795074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3609701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5424328" indent="-907313" algn="l" defTabSz="3629254" rtl="0" eaLnBrk="1" latinLnBrk="0" hangingPunct="1">
        <a:lnSpc>
          <a:spcPct val="90000"/>
        </a:lnSpc>
        <a:spcBef>
          <a:spcPts val="198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81462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2pPr>
      <a:lvl3pPr marL="362925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0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258507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907313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887761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702388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4517014" algn="l" defTabSz="3629254" rtl="0" eaLnBrk="1" latinLnBrk="0" hangingPunct="1"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2025" y="2300291"/>
            <a:ext cx="21600000" cy="3562627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10000" b="1" dirty="0" smtClean="0">
                <a:latin typeface="Arial Nova" panose="020B0504020202020204" pitchFamily="34" charset="0"/>
              </a:rPr>
              <a:t>O título deve ter o máximo de quinze termos:</a:t>
            </a:r>
            <a:r>
              <a:rPr lang="pt-BR" sz="8900" b="1" dirty="0" smtClean="0">
                <a:latin typeface="Arial Nova" panose="020B0504020202020204" pitchFamily="34" charset="0"/>
              </a:rPr>
              <a:t/>
            </a:r>
            <a:br>
              <a:rPr lang="pt-BR" sz="8900" b="1" dirty="0" smtClean="0">
                <a:latin typeface="Arial Nova" panose="020B0504020202020204" pitchFamily="34" charset="0"/>
              </a:rPr>
            </a:br>
            <a:r>
              <a:rPr lang="pt-BR" sz="8000" dirty="0" smtClean="0">
                <a:latin typeface="Arial Nova" panose="020B0504020202020204" pitchFamily="34" charset="0"/>
              </a:rPr>
              <a:t>incluindo artigos, preposições e conjunções</a:t>
            </a:r>
            <a:br>
              <a:rPr lang="pt-BR" sz="8000" dirty="0" smtClean="0">
                <a:latin typeface="Arial Nova" panose="020B0504020202020204" pitchFamily="34" charset="0"/>
              </a:rPr>
            </a:br>
            <a:r>
              <a:rPr lang="pt-BR" sz="10000" dirty="0" smtClean="0">
                <a:latin typeface="Arial Nova" panose="020B0504020202020204" pitchFamily="34" charset="0"/>
              </a:rPr>
              <a:t/>
            </a:r>
            <a:br>
              <a:rPr lang="pt-BR" sz="10000" dirty="0" smtClean="0">
                <a:latin typeface="Arial Nova" panose="020B0504020202020204" pitchFamily="34" charset="0"/>
              </a:rPr>
            </a:br>
            <a:endParaRPr lang="pt-BR" sz="10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INTRODUÇÃO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OBJETIVOS</a:t>
            </a: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MÉTODO (ou DESENVOLVIMENTO – para Relatos de Experiência)</a:t>
            </a: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pt-BR" sz="4000" dirty="0" smtClean="0"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pPr>
              <a:buNone/>
            </a:pPr>
            <a:endParaRPr lang="pt-BR" sz="6800" b="1" dirty="0" smtClean="0">
              <a:latin typeface="Arial Nova" panose="020B05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ln w="57150">
            <a:solidFill>
              <a:srgbClr val="CC0066"/>
            </a:solidFill>
          </a:ln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RESULTADOS (ou continuação do DESENVOLVIMENTO – para Relatos de Experiência)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latin typeface="Arial Nova" panose="020B05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CONSIDERAÇÕES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b="1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pt-BR" sz="6800" b="1" dirty="0" smtClean="0">
                <a:latin typeface="Arial Nova" panose="020B0504020202020204" pitchFamily="34" charset="0"/>
              </a:rPr>
              <a:t>REFERÊNCIAS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pt-BR" sz="4000" dirty="0" smtClean="0">
              <a:solidFill>
                <a:prstClr val="black"/>
              </a:solidFill>
              <a:latin typeface="Arial Nova"/>
              <a:cs typeface="Arial" panose="020B0604020202020204" pitchFamily="34" charset="0"/>
            </a:endParaRPr>
          </a:p>
          <a:p>
            <a:pPr>
              <a:buNone/>
            </a:pPr>
            <a:endParaRPr lang="pt-BR" sz="6800" dirty="0" smtClean="0">
              <a:latin typeface="Arial Nova" panose="020B05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3210895" y="6097961"/>
            <a:ext cx="162020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2800" dirty="0" smtClean="0">
                <a:latin typeface="Arial Nova" panose="020B0504020202020204" pitchFamily="34" charset="0"/>
              </a:rPr>
              <a:t>Autor/a 1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2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3 (Apenas o primeiro nome ÚLTIMO SOBRENOME)</a:t>
            </a:r>
            <a:br>
              <a:rPr lang="pt-BR" sz="2800" dirty="0" smtClean="0">
                <a:latin typeface="Arial Nova" panose="020B0504020202020204" pitchFamily="34" charset="0"/>
              </a:rPr>
            </a:br>
            <a:r>
              <a:rPr lang="pt-BR" sz="2800" dirty="0" smtClean="0">
                <a:latin typeface="Arial Nova" panose="020B0504020202020204" pitchFamily="34" charset="0"/>
              </a:rPr>
              <a:t>Autor/a 4 / Orientador/a (Apenas o primeiro nome ÚLTIMO SOBRENOME</a:t>
            </a:r>
            <a:endParaRPr lang="pt-BR" sz="2800" dirty="0"/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44717"/>
            <a:ext cx="4791101" cy="2304000"/>
          </a:xfrm>
          <a:prstGeom prst="rect">
            <a:avLst/>
          </a:prstGeom>
          <a:noFill/>
        </p:spPr>
      </p:pic>
      <p:sp>
        <p:nvSpPr>
          <p:cNvPr id="1026" name="AutoShape 2" descr="blob:https://web.whatsapp.com/46c30673-7c20-4b70-b4d6-c5279171d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82" name="AutoShape 2" descr="blob:https://web.whatsapp.com/33bd089b-7446-4f28-bdd7-85bfaa60395e"/>
          <p:cNvSpPr>
            <a:spLocks noChangeAspect="1" noChangeArrowheads="1"/>
          </p:cNvSpPr>
          <p:nvPr/>
        </p:nvSpPr>
        <p:spPr bwMode="auto">
          <a:xfrm>
            <a:off x="155575" y="-136525"/>
            <a:ext cx="277813" cy="277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23770187" y="8558103"/>
            <a:ext cx="5580185" cy="1500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2500" dirty="0">
                <a:latin typeface="Arial Nova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2500" dirty="0">
              <a:latin typeface="Arial Nova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 t="3126" r="-13" b="11108"/>
          <a:stretch>
            <a:fillRect/>
          </a:stretch>
        </p:blipFill>
        <p:spPr bwMode="auto">
          <a:xfrm>
            <a:off x="0" y="39174817"/>
            <a:ext cx="32404050" cy="399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51</Words>
  <Application>Microsoft Office PowerPoint</Application>
  <PresentationFormat>Personalizar</PresentationFormat>
  <Paragraphs>41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O título deve ter o máximo de quinze termos: incluindo artigos, preposições e conjunções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28</cp:revision>
  <dcterms:created xsi:type="dcterms:W3CDTF">2021-06-15T11:15:43Z</dcterms:created>
  <dcterms:modified xsi:type="dcterms:W3CDTF">2023-10-17T14:04:27Z</dcterms:modified>
</cp:coreProperties>
</file>