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57" r:id="rId4"/>
    <p:sldId id="258" r:id="rId5"/>
    <p:sldId id="268" r:id="rId6"/>
    <p:sldId id="260" r:id="rId7"/>
    <p:sldId id="261" r:id="rId8"/>
    <p:sldId id="266" r:id="rId9"/>
    <p:sldId id="267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20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 smtClean="0"/>
              <a:t>Faça clique para editar o estilo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9D12D-31F9-4472-B83D-76E11DE42CB5}" type="datetimeFigureOut">
              <a:rPr lang="pt-BR" smtClean="0"/>
              <a:t>11/03/2024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D4FF9-3449-4E38-AA56-664424A5BE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6111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9D12D-31F9-4472-B83D-76E11DE42CB5}" type="datetimeFigureOut">
              <a:rPr lang="pt-BR" smtClean="0"/>
              <a:t>11/03/2024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D4FF9-3449-4E38-AA56-664424A5BE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3393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9D12D-31F9-4472-B83D-76E11DE42CB5}" type="datetimeFigureOut">
              <a:rPr lang="pt-BR" smtClean="0"/>
              <a:t>11/03/2024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D4FF9-3449-4E38-AA56-664424A5BE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6942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9D12D-31F9-4472-B83D-76E11DE42CB5}" type="datetimeFigureOut">
              <a:rPr lang="pt-BR" smtClean="0"/>
              <a:t>11/03/2024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D4FF9-3449-4E38-AA56-664424A5BE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4271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9D12D-31F9-4472-B83D-76E11DE42CB5}" type="datetimeFigureOut">
              <a:rPr lang="pt-BR" smtClean="0"/>
              <a:t>11/03/2024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D4FF9-3449-4E38-AA56-664424A5BE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4759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9D12D-31F9-4472-B83D-76E11DE42CB5}" type="datetimeFigureOut">
              <a:rPr lang="pt-BR" smtClean="0"/>
              <a:t>11/03/2024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D4FF9-3449-4E38-AA56-664424A5BE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7635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9D12D-31F9-4472-B83D-76E11DE42CB5}" type="datetimeFigureOut">
              <a:rPr lang="pt-BR" smtClean="0"/>
              <a:t>11/03/2024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D4FF9-3449-4E38-AA56-664424A5BE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7829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9D12D-31F9-4472-B83D-76E11DE42CB5}" type="datetimeFigureOut">
              <a:rPr lang="pt-BR" smtClean="0"/>
              <a:t>11/03/2024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D4FF9-3449-4E38-AA56-664424A5BE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2023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9D12D-31F9-4472-B83D-76E11DE42CB5}" type="datetimeFigureOut">
              <a:rPr lang="pt-BR" smtClean="0"/>
              <a:t>11/03/2024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D4FF9-3449-4E38-AA56-664424A5BE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6772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9D12D-31F9-4472-B83D-76E11DE42CB5}" type="datetimeFigureOut">
              <a:rPr lang="pt-BR" smtClean="0"/>
              <a:t>11/03/2024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D4FF9-3449-4E38-AA56-664424A5BE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0252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9D12D-31F9-4472-B83D-76E11DE42CB5}" type="datetimeFigureOut">
              <a:rPr lang="pt-BR" smtClean="0"/>
              <a:t>11/03/2024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D4FF9-3449-4E38-AA56-664424A5BE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6051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B9D12D-31F9-4472-B83D-76E11DE42CB5}" type="datetimeFigureOut">
              <a:rPr lang="pt-BR" smtClean="0"/>
              <a:t>11/03/2024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BD4FF9-3449-4E38-AA56-664424A5BE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42204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fulano@gmail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orientador@hotmail.com" TargetMode="External"/><Relationship Id="rId5" Type="http://schemas.openxmlformats.org/officeDocument/2006/relationships/hyperlink" Target="mailto:beltrano@hotmail.com" TargetMode="External"/><Relationship Id="rId4" Type="http://schemas.openxmlformats.org/officeDocument/2006/relationships/hyperlink" Target="mailto:sicrano@outlook.com.br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https://media-gig4-1.cdn.whatsapp.net/v/t61.24694-24/416752134_728688082522813_7145107823834335338_n.jpg?ccb=11-4&amp;oh=01_AdSQzY1MRMFMsETmXi5ONfX_HZ8QsQmoapwLWYxjbMurwg&amp;oe=65D08B68&amp;_nc_sid=e6ed6c&amp;_nc_cat=10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3375" y="713866"/>
            <a:ext cx="1575781" cy="178614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2580461" y="3033366"/>
            <a:ext cx="7772400" cy="1102519"/>
          </a:xfrm>
        </p:spPr>
        <p:txBody>
          <a:bodyPr>
            <a:noAutofit/>
          </a:bodyPr>
          <a:lstStyle/>
          <a:p>
            <a:r>
              <a:rPr lang="pt-BR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MODELO PARA ELABORAÇÃO E FORMATAÇÃO DA APRESENTAÇÃO DOS TRABALHOS</a:t>
            </a:r>
          </a:p>
        </p:txBody>
      </p:sp>
      <p:sp>
        <p:nvSpPr>
          <p:cNvPr id="7" name="Subtítulo 2"/>
          <p:cNvSpPr>
            <a:spLocks noGrp="1"/>
          </p:cNvSpPr>
          <p:nvPr>
            <p:ph type="subTitle" idx="1"/>
          </p:nvPr>
        </p:nvSpPr>
        <p:spPr>
          <a:xfrm>
            <a:off x="2928291" y="4669243"/>
            <a:ext cx="7076740" cy="1314450"/>
          </a:xfrm>
        </p:spPr>
        <p:txBody>
          <a:bodyPr>
            <a:noAutofit/>
          </a:bodyPr>
          <a:lstStyle/>
          <a:p>
            <a:pPr algn="just"/>
            <a:r>
              <a:rPr lang="pt-BR" sz="1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Fulano da Silva </a:t>
            </a:r>
            <a:r>
              <a:rPr lang="pt-BR" sz="12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Pós-Graduando </a:t>
            </a:r>
            <a:r>
              <a:rPr lang="pt-BR" sz="1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Curso de XXXXX da Universidade Federal - UF</a:t>
            </a:r>
          </a:p>
          <a:p>
            <a:pPr algn="just"/>
            <a:r>
              <a:rPr lang="pt-BR" sz="1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Sicrano dos Santos - Mestrando do Curso de XXXXX da Universidade Estadual - UE</a:t>
            </a:r>
          </a:p>
          <a:p>
            <a:pPr algn="just"/>
            <a:r>
              <a:rPr lang="pt-BR" sz="1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Beltrano de </a:t>
            </a:r>
            <a:r>
              <a:rPr lang="pt-BR" sz="12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Araujo</a:t>
            </a:r>
            <a:r>
              <a:rPr lang="pt-BR" sz="1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Doutor do Curso de XXXXX da </a:t>
            </a:r>
            <a:r>
              <a:rPr lang="pt-BR" sz="1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Universidade Federal - UF</a:t>
            </a:r>
            <a:endParaRPr lang="pt-BR" sz="1200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2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Orientador </a:t>
            </a:r>
            <a:r>
              <a:rPr lang="pt-BR" sz="1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Trabalho - Pós-Doutor do Curso de XXXXX da Universidade Estadual - UE</a:t>
            </a:r>
          </a:p>
          <a:p>
            <a:pPr algn="l"/>
            <a:r>
              <a:rPr lang="pt-BR" sz="12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Contatos:</a:t>
            </a:r>
            <a:r>
              <a:rPr lang="pt-BR" sz="12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fulano@gmail.com</a:t>
            </a:r>
            <a:r>
              <a:rPr lang="pt-BR" sz="12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pt-BR" sz="1200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sicrano@outlook.com.br</a:t>
            </a:r>
            <a:r>
              <a:rPr lang="pt-BR" sz="12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pt-BR" sz="1200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beltrano@hotmail.com</a:t>
            </a:r>
            <a:r>
              <a:rPr lang="pt-BR" sz="1200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pt-BR" sz="12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 </a:t>
            </a:r>
            <a:r>
              <a:rPr lang="pt-BR" sz="1200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orientador@hotmail.com</a:t>
            </a:r>
            <a:endParaRPr lang="pt-BR" sz="12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2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200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2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2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ixa de texto 6"/>
          <p:cNvSpPr txBox="1"/>
          <p:nvPr/>
        </p:nvSpPr>
        <p:spPr>
          <a:xfrm>
            <a:off x="4142560" y="1156425"/>
            <a:ext cx="5166809" cy="419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t-BR" sz="2800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1º Colóquio de Cartografia Tátil</a:t>
            </a:r>
          </a:p>
        </p:txBody>
      </p:sp>
    </p:spTree>
    <p:extLst>
      <p:ext uri="{BB962C8B-B14F-4D97-AF65-F5344CB8AC3E}">
        <p14:creationId xmlns:p14="http://schemas.microsoft.com/office/powerpoint/2010/main" val="2192325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https://media-gig4-1.cdn.whatsapp.net/v/t61.24694-24/416752134_728688082522813_7145107823834335338_n.jpg?ccb=11-4&amp;oh=01_AdSQzY1MRMFMsETmXi5ONfX_HZ8QsQmoapwLWYxjbMurwg&amp;oe=65D08B68&amp;_nc_sid=e6ed6c&amp;_nc_cat=10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848" y="515565"/>
            <a:ext cx="1225586" cy="1517516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tângulo 7"/>
          <p:cNvSpPr/>
          <p:nvPr/>
        </p:nvSpPr>
        <p:spPr>
          <a:xfrm>
            <a:off x="2512979" y="874213"/>
            <a:ext cx="6096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pt-BR" sz="2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</p:txBody>
      </p:sp>
    </p:spTree>
    <p:extLst>
      <p:ext uri="{BB962C8B-B14F-4D97-AF65-F5344CB8AC3E}">
        <p14:creationId xmlns:p14="http://schemas.microsoft.com/office/powerpoint/2010/main" val="1208771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https://media-gig4-1.cdn.whatsapp.net/v/t61.24694-24/416752134_728688082522813_7145107823834335338_n.jpg?ccb=11-4&amp;oh=01_AdSQzY1MRMFMsETmXi5ONfX_HZ8QsQmoapwLWYxjbMurwg&amp;oe=65D08B68&amp;_nc_sid=e6ed6c&amp;_nc_cat=10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848" y="515565"/>
            <a:ext cx="1225586" cy="1517516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tângulo 7"/>
          <p:cNvSpPr/>
          <p:nvPr/>
        </p:nvSpPr>
        <p:spPr>
          <a:xfrm>
            <a:off x="2571337" y="874213"/>
            <a:ext cx="6096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pt-BR" sz="2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OBJETIVOS</a:t>
            </a:r>
          </a:p>
        </p:txBody>
      </p:sp>
    </p:spTree>
    <p:extLst>
      <p:ext uri="{BB962C8B-B14F-4D97-AF65-F5344CB8AC3E}">
        <p14:creationId xmlns:p14="http://schemas.microsoft.com/office/powerpoint/2010/main" val="2569172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https://media-gig4-1.cdn.whatsapp.net/v/t61.24694-24/416752134_728688082522813_7145107823834335338_n.jpg?ccb=11-4&amp;oh=01_AdSQzY1MRMFMsETmXi5ONfX_HZ8QsQmoapwLWYxjbMurwg&amp;oe=65D08B68&amp;_nc_sid=e6ed6c&amp;_nc_cat=10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848" y="515565"/>
            <a:ext cx="1225586" cy="1517516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tângulo 7"/>
          <p:cNvSpPr/>
          <p:nvPr/>
        </p:nvSpPr>
        <p:spPr>
          <a:xfrm>
            <a:off x="2600523" y="874213"/>
            <a:ext cx="6096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pt-BR" sz="2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JUSTIFICATIVA</a:t>
            </a:r>
          </a:p>
        </p:txBody>
      </p:sp>
    </p:spTree>
    <p:extLst>
      <p:ext uri="{BB962C8B-B14F-4D97-AF65-F5344CB8AC3E}">
        <p14:creationId xmlns:p14="http://schemas.microsoft.com/office/powerpoint/2010/main" val="3852632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https://media-gig4-1.cdn.whatsapp.net/v/t61.24694-24/416752134_728688082522813_7145107823834335338_n.jpg?ccb=11-4&amp;oh=01_AdSQzY1MRMFMsETmXi5ONfX_HZ8QsQmoapwLWYxjbMurwg&amp;oe=65D08B68&amp;_nc_sid=e6ed6c&amp;_nc_cat=10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848" y="515565"/>
            <a:ext cx="1225586" cy="1517516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tângulo 7"/>
          <p:cNvSpPr/>
          <p:nvPr/>
        </p:nvSpPr>
        <p:spPr>
          <a:xfrm>
            <a:off x="2512978" y="874213"/>
            <a:ext cx="761351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pt-BR" sz="2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ILUSTRAÇÕES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pt-BR" sz="20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pt-BR" sz="2000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pt-BR" sz="20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pt-BR" sz="2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Quando houver, estas devem apresentar título acima, fonte abaixo seguida de pequena descrição.</a:t>
            </a:r>
          </a:p>
        </p:txBody>
      </p:sp>
    </p:spTree>
    <p:extLst>
      <p:ext uri="{BB962C8B-B14F-4D97-AF65-F5344CB8AC3E}">
        <p14:creationId xmlns:p14="http://schemas.microsoft.com/office/powerpoint/2010/main" val="3251716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https://media-gig4-1.cdn.whatsapp.net/v/t61.24694-24/416752134_728688082522813_7145107823834335338_n.jpg?ccb=11-4&amp;oh=01_AdSQzY1MRMFMsETmXi5ONfX_HZ8QsQmoapwLWYxjbMurwg&amp;oe=65D08B68&amp;_nc_sid=e6ed6c&amp;_nc_cat=10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848" y="515565"/>
            <a:ext cx="1225586" cy="1517516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tângulo 7"/>
          <p:cNvSpPr/>
          <p:nvPr/>
        </p:nvSpPr>
        <p:spPr>
          <a:xfrm>
            <a:off x="2415702" y="874213"/>
            <a:ext cx="6096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pt-BR" sz="2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METODOLOGIA </a:t>
            </a:r>
          </a:p>
        </p:txBody>
      </p:sp>
    </p:spTree>
    <p:extLst>
      <p:ext uri="{BB962C8B-B14F-4D97-AF65-F5344CB8AC3E}">
        <p14:creationId xmlns:p14="http://schemas.microsoft.com/office/powerpoint/2010/main" val="24110779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https://media-gig4-1.cdn.whatsapp.net/v/t61.24694-24/416752134_728688082522813_7145107823834335338_n.jpg?ccb=11-4&amp;oh=01_AdSQzY1MRMFMsETmXi5ONfX_HZ8QsQmoapwLWYxjbMurwg&amp;oe=65D08B68&amp;_nc_sid=e6ed6c&amp;_nc_cat=10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848" y="515565"/>
            <a:ext cx="1225586" cy="1517516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tângulo 7"/>
          <p:cNvSpPr/>
          <p:nvPr/>
        </p:nvSpPr>
        <p:spPr>
          <a:xfrm>
            <a:off x="2532434" y="904991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pt-PT" dirty="0" smtClean="0">
                <a:solidFill>
                  <a:srgbClr val="FFFF00"/>
                </a:solidFill>
              </a:rPr>
              <a:t>RESULTADOS </a:t>
            </a:r>
            <a:endParaRPr lang="pt-BR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4331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https://media-gig4-1.cdn.whatsapp.net/v/t61.24694-24/416752134_728688082522813_7145107823834335338_n.jpg?ccb=11-4&amp;oh=01_AdSQzY1MRMFMsETmXi5ONfX_HZ8QsQmoapwLWYxjbMurwg&amp;oe=65D08B68&amp;_nc_sid=e6ed6c&amp;_nc_cat=10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848" y="515565"/>
            <a:ext cx="1225586" cy="1517516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tângulo 7"/>
          <p:cNvSpPr/>
          <p:nvPr/>
        </p:nvSpPr>
        <p:spPr>
          <a:xfrm>
            <a:off x="2532434" y="904991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pt-PT" dirty="0" smtClean="0">
                <a:solidFill>
                  <a:srgbClr val="FFFF00"/>
                </a:solidFill>
              </a:rPr>
              <a:t>CONSIDERAÇÕES FINAIS </a:t>
            </a:r>
            <a:endParaRPr lang="pt-BR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3129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https://media-gig4-1.cdn.whatsapp.net/v/t61.24694-24/416752134_728688082522813_7145107823834335338_n.jpg?ccb=11-4&amp;oh=01_AdSQzY1MRMFMsETmXi5ONfX_HZ8QsQmoapwLWYxjbMurwg&amp;oe=65D08B68&amp;_nc_sid=e6ed6c&amp;_nc_cat=10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848" y="515565"/>
            <a:ext cx="1225586" cy="1517516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tângulo 7"/>
          <p:cNvSpPr/>
          <p:nvPr/>
        </p:nvSpPr>
        <p:spPr>
          <a:xfrm>
            <a:off x="2532434" y="904991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pt-PT" dirty="0" smtClean="0">
                <a:solidFill>
                  <a:srgbClr val="FFFF00"/>
                </a:solidFill>
              </a:rPr>
              <a:t>REFERÊNCIAS </a:t>
            </a:r>
            <a:endParaRPr lang="pt-BR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7669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104</Words>
  <Application>Microsoft Office PowerPoint</Application>
  <PresentationFormat>Ecrã Panorâmico</PresentationFormat>
  <Paragraphs>21</Paragraphs>
  <Slides>9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Office Theme</vt:lpstr>
      <vt:lpstr>MODELO PARA ELABORAÇÃO E FORMATAÇÃO DA APRESENTAÇÃO DOS TRABALHOS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MODELO PARA ELABORAÇÃO E FORMATAÇÃO DA APRESENTAÇÃO DOS TRABALHOS</dc:title>
  <dc:creator>Conta Microsoft</dc:creator>
  <cp:lastModifiedBy>Conta Microsoft</cp:lastModifiedBy>
  <cp:revision>3</cp:revision>
  <dcterms:created xsi:type="dcterms:W3CDTF">2024-02-08T13:47:25Z</dcterms:created>
  <dcterms:modified xsi:type="dcterms:W3CDTF">2024-03-11T22:11:21Z</dcterms:modified>
</cp:coreProperties>
</file>