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8" r:id="rId6"/>
    <p:sldId id="260" r:id="rId7"/>
    <p:sldId id="261" r:id="rId8"/>
    <p:sldId id="266" r:id="rId9"/>
    <p:sldId id="267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1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39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9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27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75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63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82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02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77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25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05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9D12D-31F9-4472-B83D-76E11DE42CB5}" type="datetimeFigureOut">
              <a:rPr lang="pt-BR" smtClean="0"/>
              <a:t>11/03/2024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D4FF9-3449-4E38-AA56-664424A5BE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220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ula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rientador@hotmail.com" TargetMode="External"/><Relationship Id="rId5" Type="http://schemas.openxmlformats.org/officeDocument/2006/relationships/hyperlink" Target="mailto:beltrano@hotmail.com" TargetMode="External"/><Relationship Id="rId4" Type="http://schemas.openxmlformats.org/officeDocument/2006/relationships/hyperlink" Target="mailto:sicrano@outlook.com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375" y="713866"/>
            <a:ext cx="1575781" cy="17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80461" y="3033366"/>
            <a:ext cx="7772400" cy="1102519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PARA ELABORAÇÃO E FORMATAÇÃO DA APRESENTAÇÃO DOS TRABALHOS</a:t>
            </a: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2928291" y="4669243"/>
            <a:ext cx="7076740" cy="1314450"/>
          </a:xfrm>
        </p:spPr>
        <p:txBody>
          <a:bodyPr>
            <a:noAutofit/>
          </a:bodyPr>
          <a:lstStyle/>
          <a:p>
            <a:pPr algn="just"/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Fulano da Silva 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Pós-Graduando </a:t>
            </a:r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Curso de XXXXX da Universidade Federal - UF</a:t>
            </a:r>
          </a:p>
          <a:p>
            <a:pPr algn="just"/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Sicrano dos Santos - Mestrando do Curso de XXXXX da Universidade Estadual - UE</a:t>
            </a:r>
          </a:p>
          <a:p>
            <a:pPr algn="just"/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Beltrano de </a:t>
            </a:r>
            <a:r>
              <a:rPr lang="pt-BR" sz="1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Araujo</a:t>
            </a:r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Doutor do Curso de XXXXX da </a:t>
            </a:r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- UF</a:t>
            </a:r>
            <a:endParaRPr lang="pt-BR" sz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 </a:t>
            </a:r>
            <a:r>
              <a:rPr lang="pt-BR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Trabalho - Pós-Doutor do Curso de XXXXX da Universidade Estadual - UE</a:t>
            </a:r>
          </a:p>
          <a:p>
            <a:pPr algn="l"/>
            <a:r>
              <a:rPr lang="pt-BR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Contatos: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fulano@gmail.com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2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sicrano@outlook.com.br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2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beltrano@hotmail.com</a:t>
            </a:r>
            <a:r>
              <a:rPr lang="pt-BR" sz="12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t-BR" sz="1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pt-BR" sz="1200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orientador@hotmail.com</a:t>
            </a:r>
            <a:endParaRPr lang="pt-BR" sz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 de texto 6"/>
          <p:cNvSpPr txBox="1"/>
          <p:nvPr/>
        </p:nvSpPr>
        <p:spPr>
          <a:xfrm>
            <a:off x="4142560" y="1156425"/>
            <a:ext cx="5166809" cy="4191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1º Colóquio de Cartografia Tátil</a:t>
            </a:r>
          </a:p>
        </p:txBody>
      </p:sp>
    </p:spTree>
    <p:extLst>
      <p:ext uri="{BB962C8B-B14F-4D97-AF65-F5344CB8AC3E}">
        <p14:creationId xmlns:p14="http://schemas.microsoft.com/office/powerpoint/2010/main" val="219232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12979" y="87421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120877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71337" y="87421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56917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600523" y="87421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</p:txBody>
      </p:sp>
    </p:spTree>
    <p:extLst>
      <p:ext uri="{BB962C8B-B14F-4D97-AF65-F5344CB8AC3E}">
        <p14:creationId xmlns:p14="http://schemas.microsoft.com/office/powerpoint/2010/main" val="385263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12978" y="874213"/>
            <a:ext cx="76135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ILUSTRAÇÕES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houver, estas devem apresentar título acima, fonte abaixo seguida de pequena descrição.</a:t>
            </a:r>
          </a:p>
        </p:txBody>
      </p:sp>
    </p:spTree>
    <p:extLst>
      <p:ext uri="{BB962C8B-B14F-4D97-AF65-F5344CB8AC3E}">
        <p14:creationId xmlns:p14="http://schemas.microsoft.com/office/powerpoint/2010/main" val="325171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415702" y="87421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</a:p>
        </p:txBody>
      </p:sp>
    </p:spTree>
    <p:extLst>
      <p:ext uri="{BB962C8B-B14F-4D97-AF65-F5344CB8AC3E}">
        <p14:creationId xmlns:p14="http://schemas.microsoft.com/office/powerpoint/2010/main" val="241107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32434" y="90499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FFFF00"/>
                </a:solidFill>
              </a:rPr>
              <a:t>RESULTADOS </a:t>
            </a:r>
            <a:endParaRPr lang="pt-BR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33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32434" y="90499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FFFF00"/>
                </a:solidFill>
              </a:rPr>
              <a:t>CONSIDERAÇÕES FINAIS </a:t>
            </a:r>
            <a:endParaRPr lang="pt-BR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1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media-gig4-1.cdn.whatsapp.net/v/t61.24694-24/416752134_728688082522813_7145107823834335338_n.jpg?ccb=11-4&amp;oh=01_AdSQzY1MRMFMsETmXi5ONfX_HZ8QsQmoapwLWYxjbMurwg&amp;oe=65D08B68&amp;_nc_sid=e6ed6c&amp;_nc_cat=1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48" y="515565"/>
            <a:ext cx="1225586" cy="151751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/>
          <p:cNvSpPr/>
          <p:nvPr/>
        </p:nvSpPr>
        <p:spPr>
          <a:xfrm>
            <a:off x="2532434" y="90499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rgbClr val="FFFF00"/>
                </a:solidFill>
              </a:rPr>
              <a:t>REFERÊNCIAS </a:t>
            </a:r>
            <a:endParaRPr lang="pt-BR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6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104</Words>
  <Application>Microsoft Office PowerPoint</Application>
  <PresentationFormat>Ecrã Panorâmico</PresentationFormat>
  <Paragraphs>21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MODELO PARA ELABORAÇÃO E FORMATAÇÃO DA APRESENTAÇÃO DOS TRABALHOS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PARA ELABORAÇÃO E FORMATAÇÃO DA APRESENTAÇÃO DOS TRABALHOS</dc:title>
  <dc:creator>Conta Microsoft</dc:creator>
  <cp:lastModifiedBy>Conta Microsoft</cp:lastModifiedBy>
  <cp:revision>3</cp:revision>
  <dcterms:created xsi:type="dcterms:W3CDTF">2024-02-08T13:47:25Z</dcterms:created>
  <dcterms:modified xsi:type="dcterms:W3CDTF">2024-03-11T22:11:21Z</dcterms:modified>
</cp:coreProperties>
</file>